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tiff" ContentType="image/tif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20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Relationship Id="rId2" Type="http://schemas.openxmlformats.org/officeDocument/2006/relationships/image" Target="../media/image1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DBD9599-7BCB-7942-8297-8DE259247A8D}" type="datetimeFigureOut">
              <a:rPr lang="nl-NL" smtClean="0"/>
              <a:t>22-01-15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E9D2185F-C84C-3C48-968B-76332138774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5" Type="http://schemas.openxmlformats.org/officeDocument/2006/relationships/image" Target="../media/image3.JPG"/><Relationship Id="rId6" Type="http://schemas.openxmlformats.org/officeDocument/2006/relationships/image" Target="../media/image4.JP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4" Type="http://schemas.openxmlformats.org/officeDocument/2006/relationships/image" Target="../media/image8.tiff"/><Relationship Id="rId5" Type="http://schemas.openxmlformats.org/officeDocument/2006/relationships/oleObject" Target="../embeddings/oleObject2.bin"/><Relationship Id="rId6" Type="http://schemas.openxmlformats.org/officeDocument/2006/relationships/image" Target="../media/image5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6.emf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4" Type="http://schemas.openxmlformats.org/officeDocument/2006/relationships/oleObject" Target="../embeddings/oleObject4.bin"/><Relationship Id="rId5" Type="http://schemas.openxmlformats.org/officeDocument/2006/relationships/image" Target="../media/image11.emf"/><Relationship Id="rId6" Type="http://schemas.openxmlformats.org/officeDocument/2006/relationships/oleObject" Target="../embeddings/oleObject5.bin"/><Relationship Id="rId7" Type="http://schemas.openxmlformats.org/officeDocument/2006/relationships/image" Target="../media/image12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tif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tif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Verbanden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6921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Lineair verband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nl-NL" dirty="0" smtClean="0"/>
              <a:t>Formule:</a:t>
            </a:r>
          </a:p>
          <a:p>
            <a:pPr marL="349250" lvl="1" indent="0">
              <a:lnSpc>
                <a:spcPct val="140000"/>
              </a:lnSpc>
              <a:spcBef>
                <a:spcPts val="0"/>
              </a:spcBef>
              <a:buNone/>
            </a:pPr>
            <a:endParaRPr lang="nl-NL" dirty="0"/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nl-NL" dirty="0" smtClean="0"/>
              <a:t>Grafiek: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nl-NL" dirty="0" smtClean="0"/>
              <a:t>Tabel:</a:t>
            </a:r>
          </a:p>
          <a:p>
            <a:pPr marL="349250" lvl="1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nl-NL" dirty="0" smtClean="0"/>
              <a:t>toe/afname is constant</a:t>
            </a:r>
            <a:endParaRPr lang="nl-NL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195741"/>
              </p:ext>
            </p:extLst>
          </p:nvPr>
        </p:nvGraphicFramePr>
        <p:xfrm>
          <a:off x="1008554" y="2161540"/>
          <a:ext cx="1780309" cy="508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Vergelijking" r:id="rId3" imgW="711200" imgH="203200" progId="Equation.3">
                  <p:embed/>
                </p:oleObj>
              </mc:Choice>
              <mc:Fallback>
                <p:oleObj name="Vergelijking" r:id="rId3" imgW="711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8554" y="2161540"/>
                        <a:ext cx="1780309" cy="5086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Afbeelding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331" y="1600201"/>
            <a:ext cx="4410075" cy="3819525"/>
          </a:xfrm>
          <a:prstGeom prst="rect">
            <a:avLst/>
          </a:prstGeom>
        </p:spPr>
      </p:pic>
      <p:pic>
        <p:nvPicPr>
          <p:cNvPr id="7" name="Tijdelijke aanduiding voor inhoud 3"/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64" t="19976" r="2788" b="10801"/>
          <a:stretch/>
        </p:blipFill>
        <p:spPr>
          <a:xfrm>
            <a:off x="1204952" y="4244457"/>
            <a:ext cx="2331720" cy="130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329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Kwadratisch verband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nl-NL" dirty="0" smtClean="0"/>
              <a:t>Formule: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nl-NL" dirty="0" smtClean="0"/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nl-NL" dirty="0" smtClean="0"/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nl-NL" dirty="0" smtClean="0"/>
              <a:t>Grafiek: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nl-NL" dirty="0" smtClean="0"/>
              <a:t>Tabel: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691" y="1600201"/>
            <a:ext cx="4608512" cy="3902098"/>
          </a:xfrm>
          <a:prstGeom prst="rect">
            <a:avLst/>
          </a:prstGeom>
        </p:spPr>
      </p:pic>
      <p:pic>
        <p:nvPicPr>
          <p:cNvPr id="6" name="Afbeelding 5" descr="kwadratische tabel.tiff"/>
          <p:cNvPicPr>
            <a:picLocks noChangeAspect="1"/>
          </p:cNvPicPr>
          <p:nvPr/>
        </p:nvPicPr>
        <p:blipFill>
          <a:blip r:embed="rId4">
            <a:clrChange>
              <a:clrFrom>
                <a:srgbClr val="D3DCED"/>
              </a:clrFrom>
              <a:clrTo>
                <a:srgbClr val="D3DCE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07" y="4322169"/>
            <a:ext cx="3406284" cy="2360260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3389330"/>
              </p:ext>
            </p:extLst>
          </p:nvPr>
        </p:nvGraphicFramePr>
        <p:xfrm>
          <a:off x="975369" y="2637705"/>
          <a:ext cx="1499256" cy="509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Vergelijking" r:id="rId5" imgW="673100" imgH="228600" progId="Equation.3">
                  <p:embed/>
                </p:oleObj>
              </mc:Choice>
              <mc:Fallback>
                <p:oleObj name="Vergelijking" r:id="rId5" imgW="6731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5369" y="2637705"/>
                        <a:ext cx="1499256" cy="5091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523144"/>
              </p:ext>
            </p:extLst>
          </p:nvPr>
        </p:nvGraphicFramePr>
        <p:xfrm>
          <a:off x="975369" y="2116295"/>
          <a:ext cx="1361458" cy="521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Vergelijking" r:id="rId7" imgW="596900" imgH="228600" progId="Equation.3">
                  <p:embed/>
                </p:oleObj>
              </mc:Choice>
              <mc:Fallback>
                <p:oleObj name="Vergelijking" r:id="rId7" imgW="596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5369" y="2116295"/>
                        <a:ext cx="1361458" cy="521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Afbeelding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79770" y="2116295"/>
            <a:ext cx="406400" cy="406400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79770" y="263770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265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Wortelverband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l-NL" dirty="0" smtClean="0"/>
              <a:t>Formule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nl-NL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l-NL" dirty="0" err="1" smtClean="0"/>
              <a:t>Randpunt</a:t>
            </a:r>
            <a:r>
              <a:rPr lang="nl-NL" dirty="0" smtClean="0"/>
              <a:t> berekenen: onder de wortel moet samen minimaal 0 zijn.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dirty="0"/>
              <a:t>	</a:t>
            </a:r>
            <a:r>
              <a:rPr lang="nl-NL" dirty="0" err="1" smtClean="0"/>
              <a:t>Randpunt</a:t>
            </a:r>
            <a:r>
              <a:rPr lang="nl-NL" dirty="0" smtClean="0"/>
              <a:t>: (1,5 ; 4)</a:t>
            </a:r>
            <a:endParaRPr lang="nl-N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nl-NL" dirty="0" smtClean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480" y="3871760"/>
            <a:ext cx="5253096" cy="2750548"/>
          </a:xfrm>
          <a:prstGeom prst="rect">
            <a:avLst/>
          </a:prstGeom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550584"/>
              </p:ext>
            </p:extLst>
          </p:nvPr>
        </p:nvGraphicFramePr>
        <p:xfrm>
          <a:off x="960715" y="2051323"/>
          <a:ext cx="2033321" cy="515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Vergelijking" r:id="rId4" imgW="952500" imgH="241300" progId="Equation.3">
                  <p:embed/>
                </p:oleObj>
              </mc:Choice>
              <mc:Fallback>
                <p:oleObj name="Vergelijking" r:id="rId4" imgW="952500" imgH="241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0715" y="2051323"/>
                        <a:ext cx="2033321" cy="5151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28996"/>
              </p:ext>
            </p:extLst>
          </p:nvPr>
        </p:nvGraphicFramePr>
        <p:xfrm>
          <a:off x="3434621" y="3027979"/>
          <a:ext cx="3805947" cy="40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Vergelijking" r:id="rId6" imgW="1803400" imgH="190500" progId="Equation.3">
                  <p:embed/>
                </p:oleObj>
              </mc:Choice>
              <mc:Fallback>
                <p:oleObj name="Vergelijking" r:id="rId6" imgW="1803400" imgH="190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34621" y="3027979"/>
                        <a:ext cx="3805947" cy="402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246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Omgekeerd evenredig verband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nl-NL" dirty="0" smtClean="0"/>
              <a:t>Formule: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nl-NL" dirty="0" smtClean="0"/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nl-NL" dirty="0" smtClean="0"/>
              <a:t>Grafiek: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nl-NL" dirty="0" smtClean="0"/>
              <a:t>Tabel:</a:t>
            </a:r>
          </a:p>
          <a:p>
            <a:pPr marL="349250" lvl="1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nl-NL" dirty="0" smtClean="0"/>
              <a:t>Waarde bij x vermenigvuldigd met waarde bij y geeft steeds hetzelfde getal.</a:t>
            </a:r>
          </a:p>
          <a:p>
            <a:endParaRPr lang="nl-NL" dirty="0" smtClean="0"/>
          </a:p>
        </p:txBody>
      </p:sp>
      <p:pic>
        <p:nvPicPr>
          <p:cNvPr id="4" name="Afbeelding 3" descr="omgekeerd evenredig.tiff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182" y="1191308"/>
            <a:ext cx="3739908" cy="282401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94051" y="1898634"/>
            <a:ext cx="850900" cy="1460500"/>
          </a:xfrm>
          <a:prstGeom prst="rect">
            <a:avLst/>
          </a:prstGeom>
        </p:spPr>
      </p:pic>
      <p:pic>
        <p:nvPicPr>
          <p:cNvPr id="6" name="Afbeelding 5" descr="omgekeer evenredig tabel.tiff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10" y="4622062"/>
            <a:ext cx="4276073" cy="109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822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Machtsverband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nl-NL" dirty="0" smtClean="0"/>
              <a:t>Formule: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nl-NL" dirty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nl-NL" dirty="0" smtClean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nl-NL" sz="2000" dirty="0" smtClean="0"/>
              <a:t>	Let op: Negatieve waarden voor x altijd tussen haakjes!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nl-NL" dirty="0" smtClean="0"/>
              <a:t>Grafiek:</a:t>
            </a:r>
          </a:p>
          <a:p>
            <a:pPr marL="336550" lvl="1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nl-NL" dirty="0" smtClean="0"/>
              <a:t>Even macht </a:t>
            </a:r>
            <a:r>
              <a:rPr lang="nl-NL" dirty="0" smtClean="0">
                <a:sym typeface="Wingdings"/>
              </a:rPr>
              <a:t> parabool</a:t>
            </a:r>
          </a:p>
          <a:p>
            <a:pPr marL="336550" lvl="1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nl-NL" dirty="0" smtClean="0">
                <a:sym typeface="Wingdings"/>
              </a:rPr>
              <a:t>Oneven macht  “slinger”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63789" y="1731412"/>
            <a:ext cx="2007461" cy="126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520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Periodiek verband</a:t>
            </a:r>
            <a:endParaRPr lang="nl-NL" dirty="0"/>
          </a:p>
        </p:txBody>
      </p:sp>
      <p:pic>
        <p:nvPicPr>
          <p:cNvPr id="5" name="Tijdelijke aanduiding voor inhoud 4" descr="periodieke grafiek.tif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8" r="-52"/>
          <a:stretch/>
        </p:blipFill>
        <p:spPr>
          <a:xfrm>
            <a:off x="366611" y="1802577"/>
            <a:ext cx="8641546" cy="3185160"/>
          </a:xfrm>
        </p:spPr>
      </p:pic>
    </p:spTree>
    <p:extLst>
      <p:ext uri="{BB962C8B-B14F-4D97-AF65-F5344CB8AC3E}">
        <p14:creationId xmlns:p14="http://schemas.microsoft.com/office/powerpoint/2010/main" val="420815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Exponentieel verband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Formule: </a:t>
            </a:r>
            <a:r>
              <a:rPr lang="nl-NL" i="1" dirty="0" smtClean="0"/>
              <a:t>h = b x </a:t>
            </a:r>
            <a:r>
              <a:rPr lang="nl-NL" i="1" dirty="0" err="1" smtClean="0"/>
              <a:t>g</a:t>
            </a:r>
            <a:r>
              <a:rPr lang="nl-NL" i="1" baseline="30000" dirty="0" err="1" smtClean="0"/>
              <a:t>t</a:t>
            </a:r>
            <a:endParaRPr lang="nl-NL" i="1" dirty="0"/>
          </a:p>
          <a:p>
            <a:pPr lvl="4"/>
            <a:r>
              <a:rPr lang="nl-NL" i="1" dirty="0" smtClean="0"/>
              <a:t>b is beginhoeveelheid</a:t>
            </a:r>
          </a:p>
          <a:p>
            <a:pPr lvl="4"/>
            <a:r>
              <a:rPr lang="nl-NL" i="1" dirty="0" smtClean="0"/>
              <a:t>g is groeifactor</a:t>
            </a:r>
          </a:p>
          <a:p>
            <a:pPr lvl="5"/>
            <a:r>
              <a:rPr lang="nl-NL" i="1" dirty="0" smtClean="0"/>
              <a:t>Groeifactor groter dan 1 </a:t>
            </a:r>
            <a:r>
              <a:rPr lang="nl-NL" i="1" dirty="0" smtClean="0">
                <a:sym typeface="Wingdings"/>
              </a:rPr>
              <a:t> stijgende lijn</a:t>
            </a:r>
          </a:p>
          <a:p>
            <a:pPr lvl="5"/>
            <a:r>
              <a:rPr lang="nl-NL" i="1" dirty="0" smtClean="0">
                <a:sym typeface="Wingdings"/>
              </a:rPr>
              <a:t>Groeifactor tussen 0 en 1  dalende lijn</a:t>
            </a:r>
            <a:endParaRPr lang="nl-NL" i="1" dirty="0" smtClean="0"/>
          </a:p>
          <a:p>
            <a:r>
              <a:rPr lang="nl-NL" i="1" dirty="0" smtClean="0"/>
              <a:t>Tabel: </a:t>
            </a:r>
          </a:p>
          <a:p>
            <a:endParaRPr lang="nl-NL" i="1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535" y="3530052"/>
            <a:ext cx="4671786" cy="290884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62665" y="3574963"/>
            <a:ext cx="2538352" cy="286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0648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esje">
  <a:themeElements>
    <a:clrScheme name="Briesj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esj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iesj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Briesje.thmx</Template>
  <TotalTime>57</TotalTime>
  <Words>95</Words>
  <Application>Microsoft Macintosh PowerPoint</Application>
  <PresentationFormat>Diavoorstelling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0" baseType="lpstr">
      <vt:lpstr>Briesje</vt:lpstr>
      <vt:lpstr>Vergelijking</vt:lpstr>
      <vt:lpstr>Verbanden</vt:lpstr>
      <vt:lpstr>Lineair verband</vt:lpstr>
      <vt:lpstr>Kwadratisch verband</vt:lpstr>
      <vt:lpstr>Wortelverband</vt:lpstr>
      <vt:lpstr>Omgekeerd evenredig verband</vt:lpstr>
      <vt:lpstr>Machtsverband</vt:lpstr>
      <vt:lpstr>Periodiek verband</vt:lpstr>
      <vt:lpstr>Exponentieel verband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Verbanden</dc:title>
  <dc:creator>Helen</dc:creator>
  <cp:lastModifiedBy>Helen</cp:lastModifiedBy>
  <cp:revision>8</cp:revision>
  <dcterms:created xsi:type="dcterms:W3CDTF">2014-12-14T19:41:35Z</dcterms:created>
  <dcterms:modified xsi:type="dcterms:W3CDTF">2015-01-22T13:45:47Z</dcterms:modified>
</cp:coreProperties>
</file>