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1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27"/>
    <p:restoredTop sz="94686"/>
  </p:normalViewPr>
  <p:slideViewPr>
    <p:cSldViewPr snapToGrid="0" snapToObjects="1">
      <p:cViewPr varScale="1">
        <p:scale>
          <a:sx n="116" d="100"/>
          <a:sy n="116" d="100"/>
        </p:scale>
        <p:origin x="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19T17:25:0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96 24575,'8'-8'0,"-2"-6"0,6 12 0,-4-6 0,0 8 0,0-3 0,0 2 0,-1-6 0,1 6 0,-1-6 0,1 6 0,-3-6 0,2 6 0,-3-2 0,0-1 0,3 3 0,-2-2 0,2 3 0,1 0 0,0 0 0,-1 0 0,1-4 0,0 4 0,0-4 0,4 4 0,-3-4 0,3 4 0,-4-4 0,0 4 0,-1-4 0,1 4 0,0-4 0,0 4 0,0 0 0,0 0 0,0 0 0,0 0 0,-1 0 0,1 0 0,0 0 0,0 0 0,0 0 0,0 0 0,-1 0 0,1 0 0,0 0 0,0 0 0,-1 0 0,1 0 0,0 0 0,0 0 0,0 0 0,-1 0 0,6 0 0,-5 0 0,5 0 0,-1 0 0,-3 0 0,3 0 0,0 0 0,-3 0 0,3 0 0,-4 0 0,0 0 0,0 0 0,-1 0 0,1 0 0,0 0 0,0 0 0,0 0 0,-1 0 0,1 0 0,0 0 0,4 0 0,1 0 0,0 0 0,4 0 0,-8 0 0,3 3 0,-4-2 0,0 3 0,-1-4 0,1 3 0,0-2 0,-1 2 0,0-3 0,0 3 0,1-2 0,-4 6 0,3-6 0,-3 5 0,0-1 0,3-1 0,-2 3 0,2-3 0,1 1 0,-4 2 0,3-7 0,-6 7 0,6-6 0,-6 6 0,6-2 0,-3 2 0,4 1 0,0 0 0,-4 0 0,3-4 0,-6 3 0,6-2 0,-3-1 0,1 3 0,1-3 0,-5 4 0,6-4 0,-6 2 0,2-1 0,0-1 0,-2 3 0,3-2 0,-1 2 0,-2 1 0,2 0 0,-3 0 0,4 0 0,-3 0 0,2 0 0,-3 0 0,4-1 0,-4 1 0,4-1 0,-4 1 0,3 3 0,-2 2 0,7 11 0,-8-9 0,4 4 0,-4-11 0,4-4 0,-3 3 0,2-3 0,-3 4 0,0-1 0,0 9 0,0-6 0,0 5 0,0-7 0,0 0 0,0 0 0,0 0 0,0 0 0,0-1 0,0 1 0,0 0 0,0-1 0,0 1 0,0 0 0,0-1 0,0 1 0,0-1 0,-3 1 0,2 0 0,-3 0 0,4-1 0,0 1 0,-3-4 0,2 2 0,-6-1 0,6 2 0,-6 1 0,3 0 0,-4 0 0,3 0 0,-2 0 0,6 0 0,-6 0 0,6 0 0,-2-1 0,-1-2 0,4 2 0,-7-7 0,3 7 0,-4-2 0,0 2 0,0 1 0,0 0 0,4 0 0,-4 0 0,4 0 0,-4 0 0,1-4 0,2 3 0,-6-3 0,6 4 0,-12 1 0,8 3 0,-8 2 0,4-1 0,-1 4 0,2-8 0,3 3 0,1-4 0,0 0 0,4 0 0,-3-4 0,2 0 0,-2-4 0,-1 0 0,0 0 0,0 0 0,0 0 0,0 0 0,0 0 0,0 0 0,0 0 0,0 0 0,0 0 0,0 0 0,0 0 0,0 0 0,0-4 0,0 3 0,-4-2 0,3-1 0,-3 3 0,0-6 0,3 6 0,-4-7 0,1 7 0,3-2 0,-8-1 0,8 3 0,-11-7 0,10 7 0,-6-3 0,8 0 0,-4 3 0,3-2 0,-3-1 0,4 4 0,-4-8 0,3 7 0,-3-3 0,4 1 0,0 2 0,0-3 0,0 1 0,0 2 0,0-6 0,0 6 0,0-2 0,0-1 0,0 3 0,4-6 0,-4 6 0,4-6 0,-4 6 0,0-6 0,0 2 0,0 1 0,0-3 0,0 3 0,0-4 0,0 0 0,1 4 0,2-4 0,-2 4 0,3-4 0,-4 4 0,-1-4 0,2 4 0,-1-4 0,0 0 0,3 0 0,-2 0 0,3 0 0,-4 0 0,3 0 0,-2 0 0,6 0 0,-6 4 0,6-3 0,-6 6 0,7-6 0,-4 3 0,4-4 0,0 0 0,0 0 0,-3 0 0,2 0 0,-3 0 0,4 1 0,0-8 0,0 5 0,0-5 0,0 8 0,0-1 0,0-4 0,0 0 0,0-1 0,0-6 0,0 9 0,0-4 0,0 2 0,0 3 0,0-3 0,0 4 0,0 0 0,0 0 0,0 0 0,0 0 0,0 0 0,-3 1 0,2-1 0,-3 0 0,4 0 0,-4-4 0,3 3 0,-3-8 0,4 8 0,0-3 0,-3 4 0,2 0 0,-2-2 0,3 1 0,0-2 0,0 0 0,0 2 0,0-7 0,0 11 0,0-3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24T19:21:03.10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46 7569,'9'1'255,"-4"5"1,-3 4 0,-2 5-1,0 1 1,0 0 865,0 0-1003,0 0 1,0 0-1,0 2 1,0 2 58,0 1 0,0 3 0,0-5 0,0 3-60,0-2 0,0-2 1,0-2-1,0 0-65,0 0 0,0 0 0,2-2 25,3-3 1,-1 2-1,7-8-295,1-1 0,-3-3 0,2-1-266,2 0 1,-5 0 1,3 0 1,0-1 250,5-5 0,0-3 0,-1-7 1,-3 0 79,-1 0 1,0 0 0,3 0 0,-2 0 97,-1-1 0,-5 1 0,2 0 0,0 0 95,-5 0 0,1 0 0,-1 0 1,3 0 98,-3-1 0,-1 1 0,0 0 170,3 0 0,-3 0-108,3 0 0,-3 5 40,-2 0 0,6 10 1,-1 1-49,-1 9 0,-3 0 0,-1 1 0,0 3-103,0 1 1,0 2 0,0 2 0,0 2 14,0 1 0,0 1 0,0-4 1,0 1-50,0 3 1,0-1 0,0-3-1,0 2-79,0 2 1,0-1 0,0-5-101,0 0 1,0-5-579,0 0 462,0-8 0,0 3-35,0-12 0,0 3 0,0-8 0,2-2 76,4-1 1,-5-4 0,6-1 0,-1-3 43,-1 2 0,2-3 0,-3 0 1,3 0 81,2-1 0,0-3 1,4 4-1,-4 0 76,-2 0 0,3 1 1,-2 6-1,-1 0 77,0 0 0,4 0 0,-4 1 287,2 4 1,-4 3 64,6 2 1,-6 4 0,4-1-122,-2 6 1,-1 6 0,-6 7 0,0 1-80,0-1 0,2 0 1,1 2-1,3 1-75,-3 3 0,-1 5 0,-2-4 0,0 0-19,0 1 0,5 2 0,1-4 0,-1-2-52,2-2 0,0-2 0,6 0 1,-2 0-175,1 0 1,-3-5-1,2-2 1,1-2-74,3-4 1,1 5-1,0-3-117,0-1 0,0-3 0,0-1 0,0 0-660,1 0 1,-1-7-1,0-4 935,0-3 0,7-9 0,2-2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24T19:21:03.36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33 0 7836,'-16'0'841,"7"0"1,2 2-1223,7 4 0,7-3 1,4 6-90,3-2 0,-3 4 0,0-6 470,1-1 0,2 5 0,3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24T19:21:04.28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516 242 7357,'0'-9'-28,"2"-5"598,3 3 1,-3 2-274,3-1 1,-3-1-1,-2-5-99,0 0 0,0 5 0,0 0 0,-2 0-91,-3 2 0,1-5 0,-7 3 26,-1-3 0,3 0 1,-2 1-15,-1 2 0,3 6 0,-2-4 16,-2 2 0,5 2-89,-3 5 0,0 1 0,-3 5 3,3 5 1,-2 3 0,6 2-1,0 0-83,0 0 0,-6 2 0,4 2 0,0 1 37,4-1 0,-2 3 0,0-1 0,0-1 10,-1 3 0,3-7 1,5 7-1,0-3-43,0 1 1,0-1 0,0-5-86,0 0 1,2-1 0,3-3-113,6-1 0,3-2 0,2 2-62,1-6 0,-1-3 1,0-4 48,0-3 1,0-4 0,0-7 0,-2 0-9,-3-1 1,2 1 0,-8-2 0,1-1 139,1-3 1,-6-5 0,5 6-1,-4 1 151,-2 2 0,0 2 0,0 0 1,0 0-81,0 0 1,0 5 565,0 0 0,-2 8 293,-4-3-577,5 5 1,-8 1-160,3 0 0,5 7 0,-5 3 0,4 5-12,2 1 0,6 0 0,-1 0 0,1 2-29,1 4 1,-6-3 0,7 6 0,-3 0-50,0 0 1,6 2-1,-6 4 1,-1-3 52,-2-1 1,3 0-1,1 5 1,-3-1-18,-1-4 1,-9 3 0,-4-3-1,-1 2 38,1-2 0,-4-4 0,3-5 1,-6 0 91,-3-2 1,-1 3 0,4-10 0,-2 2-71,-1 0 1,-6-8-1,4 3 1,0-4-261,-1-2 1,-3-2-1,4-4 1,0-2-310,0-1 1,1-9 0,4 3 0,-2-1-665,-1-3 0,1-1 1141,9 4 0,-10-8 0,3-1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24T19:21:05.21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33 7543,'0'-11'1456,"0"0"-682,0 8-535,7-4 1,-5 8 0,3 5-114,-3 5 0,3 3 1,1 2-1,-3 2 32,-1 3 1,-2 3 0,0 4-1,0-1-116,0 2 0,-2 1 0,-1 4 0,-3 2 18,3 2 1,-1-4 0,1-6 0,-3 3-15,3-2 0,1-8 0,2 0 1,2-3-48,3-1 1,-1-1-1,6-2-111,3-3 1,1-4 0,2-7 0,1 2-82,-1 3 0,0-3 1,0 3-66,0-3 0,0-4 0,0-1 0,0-5-601,1 0 1,-1 2 0,0-5-477,0-1 1335,0 5 0,0-8 0,0 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24T19:21:05.94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307 203 6832,'0'-16'247,"0"5"-6,0 0 1,-2 2 0,-2-3 81,-1 1 1,0 6 0,3-4-167,-3 2 1,3-6 0,-5 4 27,-1 0 0,5-3 0,-6 5-209,2-2 0,-6-2-32,2-5 1,-3 7 4,-2 3 0,0 5 0,0 1 24,0 0 1,5 1 0,0 3 0,0 3 106,2 2 1,-5 2 0,5 5-23,0 0 1,-3 0 0,5 0-1,-1 0 36,1 1 0,0 4 1,3 2-1,-3 1 53,-2-1 0,6 4 0,-3-4 0,5 0-25,1 1 1,0 2-1,0-4-70,0-2 0,1-4 0,5-4-158,4-1 1,5-7 0,1 1 0,0-5-84,0-5 1,0 1-1,0-7 1,1-1-103,-1-3 0,0-1 0,0 0 0,0 0 40,0 0 0,-2-5 0,-1-1 0,-4 2 84,-2 2 1,4 0-1,-6-1 1,-1-3 87,-2 3 0,-1-1 1,3 0-1,1-1 113,-1 1 0,-2 2 1,-2 2-1,1 0 531,5 0 573,-4 0-953,5 7 0,-7 9 1,0 10-1,0 5-46,0 1 0,0 5 1,0 3-1,0-1-3,0 0 1,0 6 0,0-2 0,0 1-57,0-1 0,0 4 1,0-6-1,0 0-4,0-4 0,0-3 0,2-2-140,3 0 1,-1-5-1,6-2-373,3-2 0,1-1 0,2-6 1,0 0-63,1 0 0,0-6 0,3-1 0,2 0-820,-3 0 1319,-1-6 0,-2 4 0,0-7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24T19:21:06.77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194 275 8031,'9'-17'0,"-3"1"417,-5 0 0,-2 2 17,-5 3 0,-3 4-285,-7 7 0,0 5 0,0 3 15,0 0 1,0-2 0,0 5-153,-1 1 0,3-3 1,2 0-1,3 0 59,1 0 1,-2 2-1,4 5-39,3 0 0,-4 0 0,1 0 0,3 0-9,1 0 1,2 1-1,0-1 1,0 0 24,0 0 1,0 2 0,2 1 0,1 3-63,3-2 0,6-2 1,-1-4-7,3-3 0,2 1 1,0-6-1,-1-1 5,-5 2 0,10-5 0,-4 3 0,2-3-232,0-2 0,0-2 0,2-1 1,1-4-8,-1-2 0,3-2 0,0-5 0,1 0-17,-1-1 0,-1 1 0,-6 0 0,0-2 91,0-3 1,0 3 0,-2-5 0,-1 1 146,-2 1 1,-2-6 0,3 4 0,-3-1 72,-2 1 1,4-4 0,-6 4 0,-1 0 48,-2-1 0,3-3 1,0 6-1,-1-1 114,-2-1 0,3 5 0,1-3 36,-3 3 0,-1 7 0,0 2 268,3 2-206,-3 2 0,5 6-187,-7 5 1,0 3 0,0 7 0,0 0-33,0 0 1,0 6 0,0 1-1,0 0-57,0 0 0,0 4 0,0-3 0,0 1-68,0 3 1,0-3-1,0 0 1,0 0 10,0 1 0,0-7 0,0 5 1,0-3-237,0 1 0,0-6 1,0-6-260,0 3 0,0 1-219,0 2 535,0-7 1,-5-3 96,-1-12 0,-4-3 0,2-7 114,-1 0 0,4 0 1,-4 0-1,0 0 132,0 0 1,4 0 0,-4-2 0,0 0 14,0 2 1,5-4 0,-3 11 0,2-2 1050,0 0-306,-1 8-650,6-4 0,2 7 0,3 0-316,6 0 0,3 0 0,2 0-323,1 0 0,-1-6 0,0 1 0,0 1-202,0 3 1,6-1 0,1-2-1,0-1 599,0 1 0,6 2 0,-4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24T19:21:07.25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178 65 7577,'9'-2'697,"-5"-1"71,-8-3-612,-5 1 0,-2 5 0,1 0 209,-3 0 1,-1 0-246,-2 0 1,1 2 0,3 1-121,1 3 1,6 1 0,-4-2-8,1 6 0,-4 3 0,3 3 56,0-1 1,2 0-1,7 0 1,-2 0 57,-3 0 1,3 6 0,-3-1 0,3-1 4,2-2 1,2-2-1,1 0 1,2 0-43,-1 0 0,5-1 1,2-3-1,3-3-33,2-2 1,0 0-1,0-3 1,1 1-59,-1-1 0,0-2 0,0-2 0,2 0-63,3 0 1,-3-2 0,4-2 0,-4-1-90,-2 1 0,0-5 1,0-1-11,0-5 1,0-1 0,-1 0 0,-3 0 118,-1 0 1,-8-6 0,5 1 0,-3 1-19,0 2 1,1-3 0,-6-2-1,-2-1 22,-3 1 1,1 1 0,-7 6 0,-1 0 66,-3 0 0,1 5 0,1 2 1,3 2-221,-3 4 1,-3-1 0,-4 0-99,-1-1 0,-1 0 0,6 5-1064,0 0 1375,0 0 0,0 7 0,0 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24T19:21:08.34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178 17 7507,'-16'0'333,"0"0"347,0 0 1,0 0-316,-1 0 0,1 0-45,0 0 0,0 7-215,0 4 0,7-2 0,2 0 1,1 0-65,1-1 0,0-2 0,5 5-38,0 1 1,0-3-1,0 2 43,0 1 1,7 1 0,4-1 0,3-1-33,2 2 0,0-4 1,0 1-1,0 1-73,1-2 0,-1 5 1,0-3-1,0 4-6,0 1 1,-2-6 0,-1 1 0,-4 2-73,-2 1 1,-2 2-1,-5 0 63,0 0 1,0-5 0,-1-2-21,-5-2 1,-3-1 0,-7-6 0,0 0 43,0 0 0,0 0 0,0-2 13,0-4 0,1-3 1,3-5-121,1 3 0,7-3 39,-1 3 0,3-3 113,2-2 0,7 7 0,4 2-9,3 0 1,3 5-1,-1-5 1,0 1 31,0 1 0,0 0 1,0 5-1,0 0 29,0 0 1,1-6 0,-1 1 0,0-1-34,0-1 1,0 5 0,0-5 0,0 2-18,0 0 0,0-6 0,-1 4 1,-3-1-7,-1 1 0,0-3 0,5 2 0,-2-1 20,-3-3 0,2 3 1,-6 0-1,0 0-1,0 0 1,-2 4 0,-3-6 42,4-2 1,-5 4 0,5-1 94,-4-3 1,-4-1-5,-4-2 1,3 7 25,-8 3 0,0 5-67,-5 1 0,0 1 0,0 5-45,0 5 0,7-3 1,2 1-1,1 0 4,1 0 0,-2-3 0,3 4 76,-1 3 1,-2 1-1,3 2-36,-1 1 0,-1-1 1,6 0-1,0 0 3,0 0 0,0 0 1,0 0-1,0 0 37,0 1 1,6-1 0,1 0-61,2 0 1,2 0 0,5-2-45,0-3 0,0-2 1,0-5-1,0 1 62,0-1 0,6-3 0,1-1 0,0 0-42,1 0 0,-1 0 1,-3 0-1,3 0 15,2 0 0,-5-1 0,1-3 0,-3-1 87,-2 1 0,0-3 0,0 1 0,1 1 19,-1-2 0,-6 5 0,-1-5 1,0 2-93,0-1 0,-5-1 1,3 4 100,0-3-535,-5 1 1,3 5-1299,-10 0 0,1 0 1645,-6 0 0,6 0 0,-3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24T19:22:15.37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125 718 8997,'0'6'442,"0"0"1,0 1-292,0 0 1,0 5-1,0 1 35,0 0 0,3 2 1,0 3-1,-1 3 0,0 1 42,1 0 1,-2 5 0,2-2 0,-2 2-31,-1-1 1,3 3-1,0-3 1,-1 1-226,-1 0 1,-1-1-1,0-3 1,0-3-90,0-1 1,0-2-1,0 0 1,0-3-443,0-2 1,0-2-792,0-1 869,4-5 0,-4-4 0,4-5 0,-1-3-107,0-1 1,0-1-1,-2 0 587,2-2 0,-2-4 0,3 3 0</inkml:trace>
  <inkml:trace contextRef="#ctx0" brushRef="#br0" timeOffset="403">152 954 7505,'-6'-5'0,"1"-2"75,1 0 1,-2 0-1,3-2 1,1 1-1,1-1 1,1 0 0,0 0-1,0 1 1,0-1 226,0 0 0,1 0 0,1 1 0,2-1 0,1 0 27,2 0 1,-2 4-1,1-1-149,0-1 0,2-1 1,1-1-1,1 2-14,1 1 0,-1-2 0,3 3 1,-2-1-40,1 0 0,3 5 0,-4-2 1,1 2-124,1 1 0,-4 0 0,3 1 0,-2 1-51,-2 0 1,0 5-1,-1-1 1,-2 2-29,-1 1 0,2 2 0,-4 1 0,0 0 17,-1 0 1,-1-2 0,0 3 0,-1-2 134,-2 1 0,-1 3 1,-5-4-1,0 0 45,0-1 0,-2 0 0,-1 0 0,0-2-85,0 0 1,1-2 0,-3 1-1,2-2-101,1-1 0,1-1 0,2-3 0,-1 0-91,0 0 1,1-1 0,2-2 0,1-3-734,1-2 1,-2 0 0,3-1 282,1 0 0,1 0 0,1 1 0,1-1 605,2 0 0,2-4 0,4 0 0</inkml:trace>
  <inkml:trace contextRef="#ctx0" brushRef="#br0" timeOffset="779">528 508 7511,'0'-5'294,"0"2"1,0 6-214,0 3 0,0 2 0,0 2 0,0 0 93,0 2 1,0 4 0,0-2 0,0 3-3,0 0 0,0 1 0,0-1 1,0 2-33,0 1 1,0-1 0,0 5-1,0-1 17,0 0 0,0-2 0,0-4 0,0 1-412,0-1 1,0 1-1,0-2 1,0 0 126,0-1 0,0-5 1,0 2-228,0-2 0,1-3-2033,2-1 2388,2-2 0,3-8 0,1-1 0</inkml:trace>
  <inkml:trace contextRef="#ctx0" brushRef="#br0" timeOffset="1403">817 797 7569,'4'-4'1400,"1"0"-992,-2-2 0,-2 1 0,2 3-96,-2-4 1,-1 1-1,-1 0 80,-2 1 1,1-3-305,-4 1 1,1 2 0,-4-1-231,0 1 0,0 1 0,1 3 93,-1 0 1,0 0 59,0 0 1,1 3 0,-1 1 0,1 1 0,1 1 25,1 2 1,2 1 0,-3 0 0,2-1 26,1 1 0,-2 0 1,2 0-1,0 0 23,0 3 0,-1 1 0,2 2 0,0 0 37,-1 0 0,3-2 0,-2 0 0,2-2-71,1 1 0,4 0 0,2-5-28,2-1 0,1-2 0,2-4-273,1 0 1,0-1-1,0-2 1,2-3-215,-1-1 1,1-2 0,-4 0 0,2-1 76,-1-1 1,-1 0-1,-2-3 1,1 1 179,0-1 0,0 4 1,-2-3-1,0 1 109,-1 1 0,-4-1 0,2 3 0,-1 0 392,0 1 0,0 2 1317,-3 0-1072,0 4 0,0 5 0,0 6-237,0 0 1,2 1-1,1 0 1,-1 1-120,-1 0 0,-1 4 1,0-3-1,0 1-226,0 0 0,3-1 0,1-1 0,1 0-314,2-3 1,1 0 0,0-3 0,1 1 11,0 0 0,0-4 1,0 1-1,2-2-526,1-1 0,2 0 1,-1 0-1,-1-1 869,1-2 0,3 2 0,-3-3 0</inkml:trace>
  <inkml:trace contextRef="#ctx0" brushRef="#br0" timeOffset="2325">1263 788 7569,'0'-9'289,"0"1"0,0 2 0,0 0 203,0-1 1,-3-1-1,-1 1 1,0 0-140,0 1 0,-3 0-201,2-3 1,0 5 0,-1 1-99,-1 2 0,-1 1 1,-1 0-1,2 1-80,1 2 0,-2-2 0,3 2 0,-1 0 131,1 0 1,-1 4-78,-3-1 0,0 2 1,1 0-1,2 1 24,0 0 0,1 0 0,-1-1 0,2 1 40,0 0 0,3 1 1,-2 0-1,0 2-52,0-1 0,0 1 0,3 0 0,0-1-28,0-2 1,4 0-1,1 0 1,3-1-78,1-3 1,0 2-1,0-4 1,-1-1-251,1-1 0,1-1 0,0-1 0,3-2-218,1-3 0,-4 2 0,2-3 1,-1-2 114,0-2 0,-1 0 0,2 1 0,-3-1 176,-4 0 0,3-5 0,-2 2 0,1 0 85,-1-1 0,0 4 0,-2-3 1,0 1 265,0 3 1,-1-3 0,-2 2 0,1 3 1159,1 1 36,0 5-842,-3-2 1,0 5 0,0 2-100,0 3 0,0 1 1,0 3-1,0 1-223,0 0 0,-3 4 1,0-2-1,1-1-7,1 1 1,1 3 0,0-2-1,1 2-96,2-2 0,-1-1 0,4-4 0,-1-1-2,0 1 1,3-1-1,-1-2 1,3-2-410,1 0 1,2-4-1,-2 3 1,0-2-78,0-1 0,2-3 1,-1 0-1,1-2-57,0-2 0,-2-1 0,-1-2 0,0 0 215,-2-2 1,3-1-1,-5 3 1,1-2 120,-1 1 1,0-1-1,-3-1 1,0-1 130,1-1 0,-3-2 1,2 1-1,-1 0 88,1 2 0,-2 0 0,2-1 0,-1 0 104,1-1 1,-1 3 0,2-1-1,0 2-18,-2 1 0,0 1 1,0 1 541,1 1 0,1 3 677,-1 2-1085,-2 2 1,3 5 0,-4 2-1,0 2-93,0 4 1,0-1 0,0 3 0,-1 2-19,-2 0 1,2 2-1,-2-1 1,2 1 31,1-1 1,0 1 0,0-1 0,0 1-87,0-1 1,0 1 0,0-2 0,1 0-67,2-1 0,-1-5 0,4 2 1,0-2 27,2-2 1,1 0 0,0-1 0,-1-2-625,1-1 0,1-1 0,2-3 0,1-1-251,1-2 0,-2-2 1,-2-4-1,1 0 810,1 1 0,-1-5 0,-2-1 0</inkml:trace>
  <inkml:trace contextRef="#ctx0" brushRef="#br0" timeOffset="2603">1586 727 9444,'9'0'352,"0"0"1,0-3 0,-1 0-1,1 1-354,0 1 1,0 0 0,-1-1 0,1-1-825,0 1 0,3 1 0,-1 1 1,0 0 825,-1 0 0,2 0 0,2 0 0</inkml:trace>
  <inkml:trace contextRef="#ctx0" brushRef="#br0" timeOffset="3132">1945 674 7569,'9'0'2295,"-8"0"1,-4 0-2060,-4 0 0,1 3 1,0 0-1,1 0-149,0 1 0,-3-3 0,3 3 0,-1 0-86,0 2 0,4-2 0,-4 2-151,-1 1 1,2 0 0,0 0 134,1-1 0,1-1 27,3 4 1,0 0-29,0 0 0,4-4 1,1-2-1,1 0-199,0 0 0,0 1 1,2-2-1,1 1-10,0-1 1,1-1 0,0 0 0,2 1 19,-1 1 0,-2 1 1,1-2-1,1 0 18,0 0 0,1 2 0,-3-1 0,0 0 84,-1 1 0,1-3 0,0 3 0,0-1 145,-1 0 0,1 4 1,0-2 27,0 3 0,-4 0 1,0-1 68,-1-1 0,-1-1 0,-3 4 0,-1 0-42,-2 0 0,1-4 1,-4 0-1,0 0 308,-2 0 0,-1-3 1,0 1-1,1-2-109,-1-1 1,0 3 0,0 0 0,1-1-370,-1-1 0,0-1 1,0-1-1,1-1-183,-1-1 1,0-1 0,0 2-162,1-1 0,-1-3 1,0 3-1,0 1-1051,1 1 1468,-1 1 0,-4 0 0,0 0 0</inkml:trace>
  <inkml:trace contextRef="#ctx0" brushRef="#br0" timeOffset="4227">432 1138 9483,'0'9'0,"1"1"0,1 0 0,0 3 0,1 1 0,0 2 0,0 3 0,-1 2 0,-1 0 0,-1 2 0,0-1 0,0 2 0,0 1 0,0-1 0,0-2 1073,0 0 0,0 1-1062,0-3-13,0 5 0,-3-10 1,0 3-1,0-3 1,0-1-86,1-2 1,-1-3 0,3 0-489,0 0 417,0 0 1,-3-6 32,0-3 0,0-1 1,3-5-1,0-3 1,1-2 57,2 1 0,-2-3 1,3 0-1,-1 0 83,3-3 1,0 0 0,1-2-11,0 1 0,5-1 1,-2 1-1,2-1 15,0 1 1,3 2 0,-3 1 0,-1 3 151,2 3 0,-2 0 0,2 5 1,0 1 130,-2 1 1,1 1 0,0 1-1,-1 2-112,-2 3 1,0 5 0,0 1 0,-1 2 36,-3 2 1,2-3 0,-4 2 0,-1 0-280,-1 2 0,-1 0 0,-1 2 0,-1-1 109,-1 0 0,-6 1 0,0-5 0,-1 0 76,0 1 0,2-5 0,-2-1 0,-1-3-67,-1-2 1,1 2-1,1-3 1,-1-1-94,0-1 0,-1-2 1,3-1-1,1-2-356,-1-1 1,1-1 0,1-2 0,2-2-412,2-2 0,-3 1 0,3-3 244,1-2 1,1 3 0,1-2 0,0 1 0,1 0-399,2 2 946,2-1 0,3 3 0,1-3 0</inkml:trace>
  <inkml:trace contextRef="#ctx0" brushRef="#br0" timeOffset="4773">773 1506 7569,'0'5'85,"0"1"539,0 1 0,0-2-27,0 1 0,1-4-465,2 1 1,2-3-1,3-2 1,1-2 17,0-1 0,0 0 1,-1-2-1,1 1-168,0 0 1,0-2 0,-1-1 0,1 0-30,0 1 1,0-1-1,-1 0-1,1 0 0,-3 1 1,-1-1-1,-1 0 17,-2 0 1,0 2 0,-1 0-1,2 1-124,-1-1 1,-2 2 0,-2-1 0,-2 1 148,0 0 0,1-2 1,-3 4-1,-1 1 146,-1 1 0,0 1 1,-1 0 14,0 0 1,0 0 0,1 1 0,0 2 28,2 3 1,-2 2-1,3 0 1,-1 1-61,1 0 0,2 0 0,-2-1 0,1 2 24,2 2 1,-2-2 0,0 5 0,0 0 32,0-2 0,2 4 0,2-4 0,0 2-5,0-1 0,0 1 0,0 2 1,1-3-19,1-2 0,3-2 0,4-2 0,0 0-374,0-2 0,3-2 0,2-4 0,0 0-283,1 0 1,0-5-1,2-3 1,1-3-299,-1 1 1,-2-4 0,-2 1 0,0-2 13,-2 0 1,0 2-1,-1-3 783,-2 2 0,-1-1 0,1-2 0</inkml:trace>
  <inkml:trace contextRef="#ctx0" brushRef="#br0" timeOffset="5374">1044 1357 7617,'-1'-5'1353,"-1"3"-1027,-1 4 0,0 3 0,3 4 0,0-1 0,0 1 0,0 1 0,0 1 128,0 4 0,0-1 0,0 1 0,0 3-186,0 1 1,0 2-321,0-4 0,0 3 0,0 1 1,0-1-73,0 2 1,-1-4 0,-1 3 0,-1-3-24,1 0 1,2-4-1,0 1 1,0-1-260,0 0 1,0-1-1656,0-5 958,0 1 868,0-4 1,2-5-1,1-6 13,-1-2 1,-1 0-1,-1-1 124,0 0 0,0 0 1,0 1-1,0-1 145,0 0 0,-3-3 1,0 1-1,1 0 10,2 1 0,0 2 0,0-2 0,0-1-47,0-1 0,0 0 0,0 1 1,0-1 166,3 2 1,-2-4-1,3 1 1,0-2 89,2 0 0,-1 1 0,1-4 1,0 1-56,2-1 0,1 4 0,0 0 0,0 1-9,-1-1 1,4 3-1,0 0 1,-2 2-10,0 3 1,-1 2 0,0 4 0,2 0 45,1 0 0,-1 4 0,-2 2 0,0 2-64,0 0 1,-3 4-1,-1 1 1,1-1-92,-1 1 0,-1 1 0,-4-1 1,0 0-94,0-1 1,0 3-1,-1-3 1,-2-1 64,-3 2 0,-2-3 0,0 1 0,-1-2-125,0-3 0,-2 1 0,-1-3 0,1-1-65,2 1 0,-3-1 1,0-3-1,1 0-302,2 0 1,1-1 0,1-1 0,2-2-430,1 0 0,-1-2 0,2-3 285,1 0 0,1 1 0,1-1-165,0 0 744,0 4 0,0-6 0,0 1 0</inkml:trace>
  <inkml:trace contextRef="#ctx0" brushRef="#br0" timeOffset="6008">1473 1427 7569,'8'-3'31,"1"0"1,-3-1 0,0 2 535,1-1 1,-2-4-155,0 2 1,-3 0 0,1-1 2,-2-1 0,-1 2-34,0-1 0,-1 1-244,-2-4 1,1 4 0,-3 1-102,-2 0 0,-1 3 1,-1-2-1,0 2-78,1 1 1,-1 0 0,0 1 2,0 2 0,1-1 1,0 4-1,1 1 153,1 1 0,0 0 0,-2 1 0,0 1-2,2 1 1,-2 0 0,3 4 0,0-1 118,-1 0 0,4 2 0,-1-1 1,2 1-80,1-2 1,0 2 0,0-4 0,1 1-86,2 0 0,-1-5 0,5-3 0,1-1-105,3-2 1,1 2-1,-4-1 1,2-2-508,2-3 0,-1-3 0,2-5 0,0 0-1,-3-2 1,1-3 0,0 3 0,1-1 135,-2 0 1,-3 1 0,-1 0 0,1-1 282,0-1 1,-1-2 0,-1 5 0,0-1 38,0-1 0,-3 4 0,2-3 215,0 2 0,-3 2 560,1-1-70,-1 4 1,-1 5 0,0 6 0,0 2-206,0 0 1,0 4-1,0 1 1,0 0-180,0 3 0,0-1 0,0 1 0,0-2-177,0 2 0,0-2 1,0-1-1,1 0-298,2-2 1,-1-2 0,4 0-1,1-1-444,1-2 1,0 0 0,1-3 0,0-1-63,0-1 0,0-1 1,2 0-1,1 0-648,-2 0 1395,0 0 0,3-4 0,0 0 0</inkml:trace>
  <inkml:trace contextRef="#ctx0" brushRef="#br0" timeOffset="7223">1875 1427 7569,'5'-9'249,"0"3"1,-3 0 0,1 0-1,-1-2 1,-1-1 443,-1 0 1,0 3 0,0 1-176,0-2 0,-1 2-231,-2-1 0,-2 4 0,-4-1-235,0 2 0,4 1 0,-1 0 25,-1 0 1,-1 1 0,-1 2-60,1 3 1,-1 2 0,0 1 0,1-1 81,3 1 0,-3 0 0,3 1 0,-1 0-21,0 2 1,3 2 0,-2-1 0,1 1 56,-1 1 0,3 1 1,-1-1-1,2-1-109,1-1 1,1-2 0,2-2-172,3 0 1,-1-1 0,0-3 0,3-2 0,2-2 16,2-1 1,-1 0 0,-1-1 0,1-2-439,0-2 0,2-3 0,-2-2 0,0-1 82,0 0 1,0-2 0,-2 1 0,1-1 295,-2-1 1,-1-2 0,0 2 0,0-1 17,-1 1 1,-4 0 0,2-1 0,-1 0 191,0 0 1,0 2 0,-3 0 0,1 3 713,2 1 1,-2-2 49,1 5 1,-1 3-434,-1 3 1,-1 5 0,-1 6 0,-1 1-137,-2-2 1,3 4 0,-1 1-1,1 1-58,-1 2 1,2-4-1,-2 1 1,2-1-95,1 0 0,0 1 0,0-2 0,1 0-172,2-1 0,-1 0 0,4-4 0,1-1-34,0-2 0,1-2 0,0 2 0,0-1-148,1-2 0,2-1 0,-2-1 0,0-1-105,-1-2 0,4-1 0,0-3 0,-2 2 52,0-2 0,-1 0 0,0 0 0,-1 1 124,1 0 0,0-5 0,-1-1 0,-2 2 45,0 0 0,-1-2 1,2 0-1,-2-1 184,-1 0 1,2-2-1,-4 0 1,1-1 178,1-2 1,-3 1-1,3-1 1,-1 2 12,0 1 0,0-1 0,-3 4 0,0-1-61,0 1 0,0-3 0,0 3 0,0 2 33,0 0 1,0 4 0,0 0-38,0-1 1,-1 3-96,-2 2 1,1 1 0,-4 2 54,-1 1 0,3 3 0,-1 5 1,0 1-6,0 0 1,2 4-1,-2-1 1,0 0 105,0 2 1,4 5 0,-2-3 0,2 0-34,1 1 0,0-2 0,0 1 0,0-1 90,0 1 1,1 2-1,1-1 1,1-1-154,2-3 0,0-3 1,2 2-1,-1-2-148,1-1 0,0-1 0,2-2 0,0-2-314,0 0 1,2-4-1,1 1 1,-1-2 28,-2-1 1,3-1 0,0-2 0,-2-3-129,0-1 0,2-2 1,-1-1-1,0-2 150,-1-2 1,2 0-1,-1 0 1,-1-2-53,-3 0 1,0-2-1,-2 1 1,0-1 174,-2 1 1,1-1 0,-1 1-1,0-1 171,1 1 1,-3 0 0,2 1 0,-1 2 203,0-2 0,-1 4 0,2 0 0,-2 2 389,-1 2 0,0-1 751,0 0-874,0 4 1,0 2-96,0 6 1,0 3-1,0 5-192,0 0 0,0 1 0,0-2 0,-1 1-50,-2 0 1,2 5-1,-1-2 1,1 3 21,1 0 0,0 1 0,0-1 0,0 1 50,0-1 1,0 2-1,1 0 1,1 2-54,0-2 0,4-3 0,-2-2 0,1 1-115,2-2 1,0 0 0,-1-4 0,0 0-330,1-1 0,4-2 0,0-1 1,1-1-318,1-2 1,-3-2 0,4-3 0,-1-3 70,-3-2 0,3 0 0,-1-2 0,-2-1 551,0-1 0,-1-3 0,0 1 0</inkml:trace>
  <inkml:trace contextRef="#ctx0" brushRef="#br0" timeOffset="7604">2426 1331 7468,'-5'0'1237,"2"0"0,4 0-879,1 0 0,0 0 0,4-1 0,1-1 36,1-1 1,1 0 0,-1 3 0,1-1-66,0-2 0,0 2 0,-1-2 0,1 2-434,0 1 1,0-3-1,-1 0 1,1 1-511,0 1 0,0-2 0,-1 0 0,1 1 615,0-2 0,0-1 0,-1-4 0</inkml:trace>
  <inkml:trace contextRef="#ctx0" brushRef="#br0" timeOffset="-2189">3914 596 7686,'-5'0'722,"1"0"-231,4 0 0,7 0-380,1 0 0,0-3 0,-2 0-29,1 1 0,-2 1 0,1 0-22,0-2 0,2 2 0,1-2 0,0 1-16,-1-1 1,1 2 0,1-3 0,1 2-32,0-1 0,2-1 0,-2 2 0,1-2 4,2-1 1,-3 2-1,4-3 1,1 0 11,0 2 0,1-3 1,-2 3-1,0-1-4,0-2 0,1 2 0,-1 0 0,0 1 3,1-1 1,0 2-1,2-3 1,-1 0-25,1 1 0,2-2 0,0 2 0,0-1 34,-2 0 1,0 1 0,-1-2 0,1 2 23,-1-2 0,1 2 1,0-1-1,2 0-32,0 1 0,1-2 0,-4 2 0,1-1-21,-1 0 0,1 3 0,-1-3 1,1 0-19,-1 2 0,1-4 1,-1 3-1,1-1-10,-1 0 0,1 3 0,-1-2 0,1-1 3,-1 1 0,3-3 0,1 2 0,-1-1-15,2 2 0,-4-3 0,4 2 0,-2-2 16,0-1 1,2 4-1,-3-1 1,2-1 9,-2-1 1,-1 2 0,0 1 0,-1-1-4,1 1 0,-1-2 0,0 3 0,-1 0 44,-2 0 0,0-1 0,1 2 0,0 0 46,0-1 1,-1 2-1,1-3 1,-1 0 23,0 0 0,2 3 0,-2-2 1,1 2-38,-1-1 0,-3-1 1,0 2-1,-1-2-35,-1-1 0,0 3 0,-1-2-86,1 0 0,0 2 2,0-3 0,-1 3 0,1-1-140,0 2 1,0-2 58,-1 0 1,1 0-1714,0 3 195,-4 0 1649,-1 0 0,-4-4 0,0-1 0</inkml:trace>
  <inkml:trace contextRef="#ctx0" brushRef="#br0" timeOffset="-1439">5296 1 7442,'-6'0'-44,"0"0"0,3 0 78,-2 0 226,3 0 629,-2 0 8,4 0-790,4 4 1,0-3 0,5 2 5,0 1 1,-3-3 0,1 3-1,1-1-40,3 0 0,2 3 1,-3-2-1,3 0-85,1 0 0,-3-1 0,4-1 1,0 2-53,2 1 1,-1-3 0,0 2-1,-1-1 21,0 0 1,1 0 0,-1-3 0,-1 1 58,-1 2 0,-2-2 0,-2 2 4,0-3 0,-3 0 115,-1 0 109,-3 0-242,2 0 1,-5 0-15,-2 0 1,-2 1-38,-3 2 1,2-2 0,0 2 10,-1-2 1,2 0 0,0 1-1,-1 2 43,1 1 0,-3 0 1,2 2-1,-1-2 107,2 2 0,-5 1 0,3 1 0,0 0 22,-1 3 0,1-2 0,-2 1 0,0 0-2,0 1 0,2-2 1,0 1-1,1-1-28,-1-1 0,-1-1 0,0 1-509,-1 0 1,1 0-1,2-1-514,3 1 1,2-3 918,1 0 0,0-4 0,0 2 0</inkml:trace>
  <inkml:trace contextRef="#ctx0" brushRef="#br0" timeOffset="35213">3144 849 7220,'-5'-1'-641,"2"-2"938,6 3 109,-2-4-184,3 4 1,-4-1 16,0-2 0,1 2-140,2-2 1,-2 1 0,2 0-48,1-1 1,-2-1 0,4 2-13,1-1 1,-2-1-1,1 2-13,0 0 1,-1-1 0,1 3 9,1 0 1,-2-3 0,1 0-34,0 1 1,-1 1 0,1 0-2,1-2 0,-2 2 0,1-2-10,0 2 1,2-2-1,1 0 29,0 1 1,-3 1 0,-1 0-3,2-1 0,1 1 0,1-2 17,-1 2 1,1 0 0,0-1-22,0-1 1,-3 0-1,-1 3 1,2 0-6,1 0 1,1-3 0,-1 0-30,1 1 1,-1 0 0,-1 0 0,-1-1 3,0 1 1,-1 1 0,1 0 6,1-1 0,1 1 0,-1-3 12,-1 0 0,2 3 14,-2-2 0,2 2 1,-1 0-4,-1-2 0,2 2 0,-2-2 0,1 1 7,-1-1 0,1 2 0,-1-3 2,2 1 1,1 2-15,-1-2 1,1-1-1,0 1-7,0 1 0,-3 1 0,-1 0-27,2-2 1,1 2 2,1-2 0,-1 1 0,1 0 12,0-1 0,0-1-2,-1 2 1,1 1 0,0-3-23,0 0 0,-3 3 0,-1-3-30,2 0 0,1 3 76,1-2 0,-3-1 1,-1 1 12,2 1 0,-3 0 0,0 0-11,0 0 1,-2-1-4,4 3 1,-1 0-13,4 0 1,0-1 44,0-2 1,-1 2-30,1-2 1,-1 1-1,-1 0 80,-1-1 1,-1 0-71,4 3 0,0-1 1,0-1-40,-1-1 0,1-3 0,0 4-11,0 0 0,-1-2 0,1 1 0,-1 0 4,-2-1 0,2 3 0,-3-3 1,3 1-94,1 0 0,0-1 0,0 3 0,2-2-648,1 1 1,3-2 759,0 1 0,1-4 0,2 2 0</inkml:trace>
  <inkml:trace contextRef="#ctx0" brushRef="#br0" timeOffset="46431">12 1951 7235,'-4'-5'1718,"1"1"-1518,1 2 0,0 2 0,2 2 0,0 3 1,0 2-46,0 2 0,0 2-103,0 1 1,0 0 0,0 1 0,0 1 78,2 1 1,-1-1 0,2 1-1,-2-1-27,1-1 0,0-2 0,-1 0 0,0-2-45,1-1 1,2 0-1,-2-3 1,0 1-98,1-2 0,-2 0-165,3-2 0,-2 2 177,1-2 0,-1-1 0,0-2 0,0-2-154,0 0 1,2-1 0,-1-2 0,-1 0 50,1 1 0,1-3 1,-2 0-1,1-1 36,2-2 0,-2 0 1,0 0-1,1-1 60,-1 0 0,-1-1 0,1 0 1,0 1-32,0 2 0,-1 1 0,2-1 167,-2 3 1,1 3 66,-1 2 1,-2 2 0,3 2 0,-1 2 12,0 1 0,0 1 0,0 0 0,0 2-79,-1 1 1,2 1-1,-2-1 1,1 1 2,1-1 1,-2 3 0,2-2-1,1 1 4,-1 0 1,-1-3-1,2 0 1,0 0-43,-1 0 0,2-2 1,-2-2-1,1-1-132,0 1 1,0-2-1,2-2 1,-1 0 7,1 0 1,0 0 0,0 0 0,0-3-27,-1-3 1,1 0-1,0-4 1,0 0 64,0 1 1,-1-2 0,1 2 0,-3-2 59,-1-1 0,1 1 0,-1-1 0,-1 0 30,0 1 1,-2-2 0,0 1 0,-2 1-113,0 0 0,1 2 0,-1 2 0,0 0-38,-1 1 1,3 3 0,-3-1-350,-1 2 0,2 0-673,-1 2 0,3 0 90,-1 2 1,1 0 1007,1 2 0,0-1 0,0 3 0</inkml:trace>
  <inkml:trace contextRef="#ctx0" brushRef="#br0" timeOffset="47289">331 2090 7569,'-3'6'52,"-1"-3"0,2 1 239,0-2 1,4-2-1,2 2 1,2-1 0,1-2-199,1-1 1,0 1-1,-3-2 1,1 0-1,1-1 1,0 0 0,1 1-1,-1-2 1,-1 0 5,0 0-70,0-5 1,-1 6 0,1-4 0,-1 2-19,-1 0 0,1 0 1,-3 1-1,-1-1 42,0 0 1,-1 0-1,0 0 34,0 1 1,-1-1-1,-1 1 1,-2 0-26,-1 1 0,1 3 1,0-2-1,0 1-31,-1 1 0,-1-1 0,0 2 0,0 0 42,0 0 0,3 0 0,-1 0-59,-1 2 1,0 1 0,0 3-23,1 0 0,0 0 0,1 0 0,0 0 7,1 2 0,0-2 0,1 3 0,0-1 19,-1 2 0,0-1 0,2 0 1,-1 0 22,-1 0 1,2 0 0,-2 1 0,1-1 52,1 0 1,1 0 0,0-1 0,2-1-79,0-1 0,1 0 0,2-1 0,-1-1-62,1-2 1,0 1-1,0-1 1,0-1-86,-1 0 1,3-1-1,1 0 1,-1 0-10,0 0 0,2-2 0,-2-1 1,-1 0-47,2-2 1,-3 0-1,3-1 1,-2-1-17,1-1 0,0-2 0,-2 0 0,0-2 62,2-1 0,-4 1 0,2-3 0,-1 2 19,1-1 1,-3-2-1,1 1 1,-1 1 59,0 0 1,-2 0 0,2 0 0,-1 1 106,0 1 0,0 1 0,-2 0 0,0 0 69,0 2 1,0 2 0,0-1-1,0 1 86,0 2 0,0-1-9,0 0-42,0 3 1,0 1 0,0 4 0,0 2 16,0 1 0,0 1 0,0 2 1,0 2 23,0 1 0,0 0 1,0 1-1,0-1-53,0 1 0,2 2 0,0-1 0,-1 1-46,0 0 0,-1 0 0,1 2 0,1-1-57,0-1 1,-2 2-1,1-2 1,0 0 23,1 0 1,2-1 0,-1-3-1,0-1-176,1 0 1,2-2 0,-1-3 0,1 0-125,0-2 1,0 0-1,0-2 1,2-1-259,2 0 1,-1-5 0,0-3 0,1 0-95,-1-2 1,2-3 0,-2 1 592,0-2 0,-1-1 0,-2 1 0</inkml:trace>
  <inkml:trace contextRef="#ctx0" brushRef="#br0" timeOffset="47948">743 1818 7563,'-3'-6'171,"-1"0"1,2 2 254,0 0 1,2 4-112,0 0 0,2 2 0,0 4-64,-1 0 1,2 0 0,-2 0 0,1 1-138,1 1 1,-2 4 0,1 0 0,-1 0-77,1 0 0,-2 2 1,2 0-1,-1 1 1,-1 0-1,0 1 1,0-1-1,0 0 0,0-1 1,0 2-1,-1-1 1,0-2-1,-1-1-60,1 0 0,0-2 0,1-1-200,0-1 1,0 2-1,0-2-297,0-1 1,0-3 200,0 0 0,1-3 1,1 1 154,2-1 1,-1-4-1,0-3 1,0-1 65,1 0 0,-1-2 0,1 0 0,0-2 98,1 2 1,-2-2 0,1 1 0,0-1 98,1-1 0,1 1 0,0 1 0,0 1-78,0 1 0,1-2 0,1 2 0,-1 2 232,0 1 0,-2 0 1,1 2 198,0 0 1,-2 0 169,0 3-530,-3 0 0,1 3 0,-4 1 0,-2 1-70,-1 1 0,-1-1 1,0 1-1,-1 0-56,-1 0 0,-2 2 0,1 0 1,0 0-30,1 1 0,0 0 0,0-1 0,1-1-83,0 0 1,3-2-1,1 1-49,1 0 165,-3-3 1,4 1-1,0-3 45,2 1 0,3 0 0,1-2 0,1 0 147,0 2 0,0-1 0,2 1 0,0-1-17,1 1 1,-2 1 0,1 1 0,0 0-6,0 1 0,2-2 0,-3 1 0,1-1-154,0 1 1,-1 0 0,1-1 0,-1-1-300,0 1 0,0-1 0,1-2 0,-1 0-1156,0 0 1,0-3 1467,1-1 0,1-3 0,0-2 0</inkml:trace>
  <inkml:trace contextRef="#ctx0" brushRef="#br0" timeOffset="48941">1132 1945 7590,'0'-3'445,"0"1"0,0 4 1,0 3-293,0 2 0,1 0 0,0 3 1,2 0-79,0 1 0,-2 2 0,2 1 0,-1-1-121,0 2 0,2-3 0,-3 1 0,1 0-151,1-2 0,-2-1 1,1-1-1,-2-1-62,0-1 0,1-1-94,1-2 0,-2-2 236,2-4 0,-2-1 0,-1-4 0,-1 0 107,1-3 0,-2-1 0,1-1 0,1 1 80,0-1 1,1-2-1,0-1 1,0-2 48,0-1 1,1 2 0,1 0 0,1 1 78,0 1 1,3 1-1,-3 3 1,2 2-25,-1 2 1,1 1 0,-1 1 0,1 2 26,1 1 1,-1 2 0,0 1 0,0 2-185,2 3 0,0 0 1,-1 1-1,-1 0-70,1 0 0,1 0 0,0-1 0,0 1-48,1-1 1,0-1-1,0-2 1,-1 0-11,2-2 1,-2 2-1,3-2 1,-1-1-14,0 0 0,2-1 0,-4 0 0,1 0 56,0 0 1,-1-2-1,1-1 1,-2 1 68,0-1 1,0-1 0,-1 2 0,1-2-37,-2 0 1,1-1-1,-2 1 1,0 0 124,-1 0 0,-1-4 0,1 1 1,0 0 71,-1 0 1,-1 1 0,0 1 26,-2-1 0,1 2 0,-3 1-60,-1 0 1,0 1 0,-1 2 0,0 0-36,1 0 1,0 1 0,0 1 0,1 2-37,0 1 0,0 1 1,1 0-1,-1 1-15,0 1 0,1 2 1,2 0-1,-1 1 12,1 0 0,-2 1 0,1 0 1,1 1 31,0 1 0,1-1 0,0-1 0,0-1-44,0-2 0,3 2 0,1-3 0,1-1-163,1 2 0,-1-5 0,2 1 0,1-1-282,1-3 0,2-1 1,1 0-1,-1-2-201,1-2 1,2-4 0,1-1 0,0 0 602,-2-1 0,2-2 0,0-3 0</inkml:trace>
  <inkml:trace contextRef="#ctx0" brushRef="#br0" timeOffset="49636">1666 1963 7655,'3'-3'189,"-1"-1"1,1-1 0,-1-1 42,-1 1 1,0-1 50,-1 0 0,0 0 1,-1 0-238,-1 1 0,1 1 0,-3 0 0,-1 1 0,0 1 1,-1-1-1,1 1 0,-1 0 0,0 0 0,0 1 1,0 0 335,1 1-273,-4 0 1,3 1 0,-2 0 0,2 2 4,0 0 1,0 1-1,0 2 1,0 2 5,1-1 1,-1 4 0,2-2 0,1 2 5,0 1 1,0 1 0,2 2 0,-1-1-50,1 0 1,1 1-1,1-3 1,2-1-176,0 0 0,1-3 0,2 0 0,0-2-64,-1 0 0,3-3 1,0 0-1,1-1-58,-1 0 1,3-1-1,-2-3 1,2-2-205,-2-3 0,2 0 0,-4-2 0,0 0-5,0 0 1,0-1 0,-1-2 0,-1 1 185,1-1 0,-4 0 0,1 0 0,-1-1 163,0 0 0,0-1 1,-2 3-1,0 2 215,0 1 1,0 1 230,0 2 0,0 2 1,-1 3 107,-1 3 1,1 5-1,-1 2 1,2 1-82,0 0 1,0 1-1,0 2 1,0 1-267,0 2 0,0 1 1,0 0-1,0 0-61,2 2 0,-1 1 1,1-1-1,-1 1-13,1 1 0,-1-1 0,1 1 0,-2-1-207,-2-1 0,1 1 0,-3-1 0,-1-2 212,0-2 1,-1 0 0,-2-3 0,0 0-14,-1 0 0,-1-2 0,-1-2 0,-1-1-21,1-2 0,-1 0 1,0-3-1,1 0-39,-1 0 1,1-3-1,-1 2 1,0-2-68,1-2 1,0-1-1,0-3 1,2 0-156,-2 1 0,2-3 0,0-1 0,1 0 23,1-3 0,1 0 0,2-2 0,2 2-315,2-2 1,0 0 0,0-2 0,1 0 72,3 0 1,0-1-1,6 1 456,0 0 0,4-1 0,1 2 0</inkml:trace>
  <inkml:trace contextRef="#ctx0" brushRef="#br0" timeOffset="50572">1852 1916 7569,'-2'-3'-99,"0"-1"416,-3 2 758,2 0-787,0 2 1,0 2 0,3 3-32,0 2 0,0 0 0,0 3 0,0 0-49,0 1 0,0 1 0,0-1 0,0 1-69,0-1 1,1 1 0,0 0 0,1-1-2,-1 1 1,2-3-1,0-1 1,-1-2-245,1 0 0,1-2 0,0-1-322,1 0 0,1-2 0,0-1-5,0 0 0,-1-2 0,1-2 0,-1-1 42,-1-1 1,1-2-1,-1-2 1,1 0 154,-1 0 0,1-3 1,-2 2-1,1-2 87,0-2 1,-3 1 0,2-1 0,-1 1 230,0 2 1,0 2-1,-1 1 864,1 1-419,0 0 1,0 6 0,0 2-89,-1 3 1,1 4 0,-1 1 0,1 1-216,-1 2 1,2 0 0,-1 2 0,0 1-99,0-1 0,0-1 0,1 1 1,0 0-77,0-2 0,-1 1 1,1-3-1,1 0-186,-1-1 1,1-2 0,1 0 0,-1-1 59,0-1 1,0-2-1,2-2 1,0 0-320,0 0 0,-1 0 1,2-1-1,-1-2 79,0-3 1,2-1 0,-3 1-1,-1-2 162,2-2 0,-1-1 1,1 0-1,-1-2 77,-1 0 0,1 0 0,-1-3 0,1 0 50,1 0 1,-3-1-1,1 1 1,-2 1 77,0 1 0,0 0 1,0 3-1,-1 0 84,0 1 0,-1 0 1,0 2-1,-1 1 56,-1 0 1,1 2 0,-3-1-95,0 0 1,0 3 0,1 0 14,1 1 1,-2 2 0,1-1-55,0 2 0,1 4 0,-1 1 1,0 1 10,2 2 1,0 1 0,1 2 0,0 1 11,0 1 0,0 1 0,0-1 0,0 1-7,0 1 0,1 0 0,0 0 0,1 0 3,0 0 1,0 0 0,1 0-1,0-1-119,1-1 1,0-1 0,-1-2 0,2-2-261,0-1 0,1 0 0,0-3 0,0-1-134,-1 0 0,3-3 1,0 1-1,2-2-409,0-2 1,-1-1 844,1-5 0,-1-1 0,3-3 0</inkml:trace>
  <inkml:trace contextRef="#ctx0" brushRef="#br0" timeOffset="51411">2362 1934 7640,'0'-6'223,"0"0"0,0 2 0,0 0 1,-2 0-58,0-1 0,0 0 1,1 0-1,-2 1 163,0 0 1,1 1 0,-2-1-180,-1-1 0,2 2 1,-1 0-87,0 0 1,-1 1 0,-1 2 0,1 1-1,0 0 1,1 2 0,0 0 0,1 1-1,-1 2 72,2-1 1,-3 1 0,2 1-128,0 0 0,0 0 0,1 3 1,0 0 11,-2 1 1,3 1-1,-1 0 1,2-1 2,0 1 0,0-1 0,0 0 1,2 0-173,2-2 0,-1-2 0,1 1 0,1-3-117,0-1 1,1-3-1,0 1 1,1-2 30,1 0 0,0 0 1,-3 0-1,2-2-36,1-2 1,-2-3 0,2-1 0,-2 0-95,0 0 1,-2-1 0,0-3-1,0 1 203,-1-1 0,0 0 0,-2-1 0,1 0 178,0 0 0,-1 0 0,0 2 0,1 2 317,-1 1 1,0 2 0,0 0 760,1 3-669,-2 0 0,4 6 0,-3 2 0,1 3-132,-1 1 0,2 1 0,-1 1 0,-1 1-196,2 0 0,-2-1 0,3 1 0,-1-1-119,0-2 0,-1 2 0,2-4 0,0 1-90,1-2 1,1 0 0,0-1 0,0 0-140,0-2 0,-1-1 0,1 0 0,0-2 27,0 0 1,0 0-1,0 0 1,-1-2-43,1-2 0,0-1 0,0-1 0,0 0 49,-1 0 0,-1-2 0,-1 0 0,1 0-57,-1-1 0,0-1 0,1 0 0,-1-3 239,-1 0 0,-1-3 0,1 2 0,-2-1 44,0-1 1,2 1 0,0-1 0,-1 0 129,0 1 1,-1 1 0,1 0 0,0 1 41,1 1 0,0 3 0,-2 1 1,0 2 733,0 0-523,0 3 0,0 1 0,0 4-232,0 4 1,-1 3-1,0 3 1,-1 1-4,1 0 0,-2 4 0,1 0 1,0 1 9,0 1 0,1-1 0,-1-2 0,2 1 88,0 1 0,0-1 0,0-2 1,0-1-111,0-1 1,2-1 0,1 0 0,1-1-281,0-2 1,0 2 0,2-4 0,0-2-198,-1 0 1,3-4-1,0 1 1,0-1-64,0-1 0,-2 0 0,3-1 0,-2-1-220,1-2 1,2-1 0,-2-1 0,-1 1 613,-1-1 0,0-3 0,0 0 0</inkml:trace>
  <inkml:trace contextRef="#ctx0" brushRef="#br0" timeOffset="51653">2606 1858 7569,'-6'0'231,"3"0"1,1 0 0,4 0-1,2 0 1,1 0 0,1-2-1,0 1 1,0-1 0,1 2-256,1 0 0,1-1 0,0 0-330,0-1 0,-1 0 1,1 2-1,1 0-237,-1 0 0,1 0 0,-1 0 591,0 0 0,-2 0 0,1 0 0</inkml:trace>
  <inkml:trace contextRef="#ctx0" brushRef="#br0" timeOffset="52095">2821 1853 7470,'5'-1'-226,"1"-1"0,-2 1 807,0-1 0,-3-1-202,-1-1 0,-1 1 1,-3 0-113,0 0 0,0 1 0,0 0-85,0 0 0,1 1 1,-1 1-152,-1 0 1,0 0 0,0 2 0,1 2 0,0 1 0,1 2 0,1 0 0,-2 1 0,2 1 0,-1 1 0,1-1 58,0 1 1,1 0-1,-1 2 1,1 1 138,1 0 0,0-1 0,0-2 1,1-1-128,1 0 0,-1 2 0,3-4 1,1 1-148,2-2 0,0-1 0,1-1 0,0-1-22,0-1 1,2-1 0,0 0 0,1-2-59,0-3 0,0-1 0,-1-1 0,-2 0-164,1 0 1,-3 0-1,2-2 1,-2-1 192,-3 0 0,2-2 0,-3 2 0,-1-2 124,0-1 0,-1 0 0,0 1 0,-1-1-91,-1 1 1,1-3 0,-3 1-1,0 0-95,1 0 1,-1 2 0,1 1 0,0 1-380,1 1 0,-3 0-844,1 2 1125,-1 3 0,2 1 1,1 4-1,1 2 256,1 1 0,0 1 0,-2 0 0,-1-1 0</inkml:trace>
  <inkml:trace contextRef="#ctx0" brushRef="#br0" timeOffset="52515">3006 1841 7263,'1'-3'-648,"0"0"1473,1 1 1,1 1-580,-1-1 0,-2 2 0,3 2-193,-1 2 0,-1 3 0,1 1 0,-1 1 0,-1 0 1,0 0-1,0 1 0,0 0 0,0 1 0,0-2 1,0 0-1,0-1-219,0 0 1,0 2-1,0-2 1,0-1-46,0-1 1,0 2-1,0 0 47,0-1 0,0-1-683,0 0 777,0-3 1,0-1 0,0-4 0,0-1 168,0-3 0,0 0 1,-1-1-1,0-1-22,-1-2 0,0 3 0,2-3 0,0 0 149,0-1 0,1-3 1,0 1-1,1 0 105,2 1 0,0 0 1,1 0-1,1 1-210,0 2 1,0-2 0,0 4-190,2 0 1,-2 0-1,2 1 1,-1 1 0,0 1-7,1 2 0,0 0 0,-2 0 1,-1 1-1168,1 0 0,0 3 1241,0 0 0,2 5 0,1-1 0</inkml:trace>
  <inkml:trace contextRef="#ctx0" brushRef="#br0" timeOffset="53972">3267 1864 7290,'6'-2'190,"-2"-1"0,-1-1 0,0 0 189,-2-1 1,0 0 0,-1-1-140,0 0 1,0 1 0,-1-1-1,0 0-101,-1 0 1,-1 0 0,1 1 0,-1 1 0,-3 0 0,1 2 0,-1 1-1,0 1 1,0 2 0,1 1 109,1 3 0,-1 0 0,1 2 1,-1 1-191,-1 2 0,0 3 0,1-1 0,-1 1-26,0 0 1,3-2 0,0 2 0,1-2-43,0 0 0,0-1 0,2-1 0,1-1-137,1-1 0,1 0 1,1-3-1,0 0-61,0-1 0,2-3 1,1 1-1,1-1 86,-1-1 1,0 0-1,-2-1 1,1-1-228,0-2 1,0-1 0,0-1 0,-1-2 6,-1 1 1,0-2 0,-1 2 0,-1-2 235,1 0 0,-1-2 0,0 3 0,0-1 324,-1 1 1,0-2 0,-1 3 140,0 0 0,0 2-21,0 1 1,0 4 0,0 0-1,0 3-203,0 2 0,0 3 0,2 0 0,-1 1-219,1 1 1,0 1 0,1 2 0,0 0-12,2 3 1,-1 0-1,1 2 1,-2 0 36,-1 1 0,2 0 0,-2 2 0,0 1 25,-2 1 0,2-2 0,0 0 1,-1-2 20,0-2 0,-2 0 0,0-1 0,-1 0-10,-2-1 1,2-1 0,-2-2 0,0-1-7,-1-1 0,-1-2 0,0-3 0,0-1-158,1-2 0,-3 0 1,-1 0-1,1 0 77,0-2 1,-2-3-1,2-2 1,1-2-53,-2 0 0,3-2 0,-1-2 0,2-1 73,1-1 1,2-2-1,-2 3 1,2-2 107,1 1 0,0 1 0,1 0 0,1-1 105,1 2 1,1-2 0,3 3 0,-1-1-106,1 0 0,1 1 0,0 1 0,1 0 153,1 0 1,-1 2-1,1-1 1,0 1-95,0-1 0,0 2 1,1-3-1,0 2-4,0-1 1,1 0 0,-1 0 0,0 1 29,0 0 0,0-2 0,1 1 0,-2 0-88,-1-1 0,2-1 0,-2 2 0,0 0-103,-2-1 0,1 1 0,-3 1 1,1-1 198,-2 1 0,2 1 0,-2 0 0,-1 0 25,1 0 1,-1 0 0,-2 1-1,0-1 103,0 0 0,0 0 1,-1 1-162,-1 1 0,1 0 1,-2 1-244,0 0 1,-1-1-399,2-2 487,-2 3 0,0 0 81,-1 3 0,-1 3 0,1 1 0,0 1 36,1 1 1,1 0-1,-1 1 1,0 2 98,2 0 0,-3 0 0,2 3 1,0 0-26,1-1 1,1 1 0,1-1-1,0 0-93,0-1 1,1 0 0,1-1 0,2-1-264,1 0 0,1 0 0,1-3 1,2 0-189,0-1 0,0-3 0,3 1 0,-1-1-75,-1-1 0,1 0 0,-2-1 1,2 0 262,-2-1 1,2-4 0,-4 1 0,0-1 237,0-1 0,-1 0 0,0 0 0,-1 0 0,1 0 0,-2-4 0,-1 2 0,0-2-91,-2 2 1,0-2 0,1 1-1,0-1 317,-1-1 0,0 3 1,-1 1 390,0 0 1,0 1-167,2-1 1,-1 5-1,3 3-222,-2 3 0,0 3 0,-1 2 0,0 1-139,1 0 0,0 1 1,-2-1-1,0 0 45,0 1 0,0 0 0,0 0 0,0-2-339,0 1 0,0-3 0,0 2 0,1-2-543,1 0 1,-2 0 301,2 0 0,-1-2 0,-2-1 11,-1-1 1,1 0 330,-3-2 0,2-2 0,-1-2 0,0-1 58,2-1 1,0 0 0,1-2-1,0 0 118,0-1 0,1-1 1,0-1-1,2 0 60,0 1 1,1-2-1,2 2 1,0-1-59,-1 0 0,3 0 0,0 0 1,1 2 212,-1 1 0,2 2 1,-2 0-1,1 1-2,-1 1 1,2 1-1,-1 3 1,1 1 243,0 1 1,-3 4 0,1 3 0,0 2-48,0 1 0,-1 2 0,-1 1 0,0 2-280,0-2 1,-2 1 0,0-2-1,-1 0-621,1 1 0,0-2 0,-2-2 1,0-1 405,1 0 1,-3-3 0,2 1 11,-1-2 0,1 0 0,2 0 0</inkml:trace>
  <inkml:trace contextRef="#ctx0" brushRef="#br0" timeOffset="55064">593 2676 7626,'-4'0'799,"2"-2"1,2-1 0,0-3-533,0 0 1,0 0-1,0 0-151,0 1 0,-2-1 1,-1 1-1,1 0-118,-1 1 1,-1 0 0,0-1 0,0-1-194,1 0 1,-1 0-1,-2 0 1,0 1 32,0 1 1,1 0 0,-2 2 0,0 1 75,-1 0 1,1 1 0,1 0 0,0 1 45,0 1 1,1 1 0,0 3 0,2 1 54,-2 1 1,0 1 0,-1-2-1,1 0 71,1 0 1,-1 2 0,2 1 0,-1 0-55,0 0 0,2 1 1,-1-1-1,0 1 176,2 0 0,0 1 1,1-1-1,1-1-34,1 0 1,0-2 0,3 1 0,-1-1-223,0-1 1,1 0 0,1-2 0,1-1-66,0-3 1,0 0 0,1-1 0,-2 0-63,0 0 0,0-3 0,0-2 0,-1-2 9,1 0 1,-1-2 0,0-1 0,-1-1 28,0-1 0,1 1 0,1-1 0,0 0 52,0-2 1,0 2 0,-1-2-1,1 0 19,0 1 1,-2 0-1,-1 3 1,0 3 513,-2 0 0,1 3-177,0 0 1,0 4 0,-2 0 28,0 3 1,1 5 0,0 1 0,1 2-38,0 1 1,0 1-1,0 2 1,-1-1-69,0 0 0,1 2 0,0-1 0,2 0-15,0-2 1,-1 0 0,1-3 0,1 1-731,0-2 0,1-1 0,0-1 0,1-2-93,1-1 1,2-3-1,-2 1 1,0-1 262,1-1 0,1-3 0,0-1 0,1-1-1072,0-1 1452,1-2 0,2 1 0,1-1 0</inkml:trace>
  <inkml:trace contextRef="#ctx0" brushRef="#br0" timeOffset="56078">859 2717 7402,'3'-5'0,"0"0"-67,0 2 1,1-1 0,-3-2 0,1 0 635,-1 0 0,0 0 0,-1 1-206,0-1 0,-3 0 0,0 0-134,0 0 0,-2 3 0,1-1 0,1 0-110,-1 1 0,1-3 0,-2 3 0,1-1-271,0 1 1,-2 1 152,1 0 1,-1 2-1,0 0 10,0 0 0,2 2 1,1 2-1,-1 1 31,0 1 1,0 0 0,1 0 0,1 1 0,-1 2 0,-1 0 0,0 0 0,1 1 168,-1 0 1,2-1 0,0 3-1,1 0-90,-1-1 1,2 1 0,-2-1 0,2-1-26,2 0 1,-1-3 0,3 1 0,0-2-99,1 0 1,1-1 0,0 0-1,0-2-516,0-1 1,0 0-1,1-2 1,2 0 52,0-2 0,-2-1 0,0-3 0,0 0 123,-1 0 0,1 0 0,0 0 0,-1-1 165,-1-1 0,-1-2 1,1 0-1,-1 0 58,0 0 1,-2-3-1,1 2 1,0-2 194,-2 1 1,2-1 0,-1-1 0,-1 1 190,0 1 0,-1 3 1,2 1 310,0 2 0,0 0-342,0 0 1,-1 3-1,1 3 1,-1 4 167,1 1 0,-1 3 0,0 1 0,1 1-224,0 2 1,-2 1 0,2-1 0,0 1-138,-1 1 0,0 1 0,1-1 1,-1-2-80,1-2 1,0 1 0,1-3 0,0 0-225,0 1 0,1-3 0,2-3-134,0 2 0,0-2 0,-1-2 0,1-1-127,0-1 0,0-3 0,0-1 177,-1-1 0,1-1 0,0 0 0,0-1 0,0-1 147,-1-2 0,0 0 1,0-2-1,-1-1 197,0 2 0,0-1 0,-1 2 0,1-1 40,0 0 0,-1 3 0,-2 0 0,1 0 84,-1 2 0,2 1-50,-1 0 0,0 3 1,-2 3 631,0 4 0,0 2 0,0 1 0,0 1-91,0 1 0,2 1 0,0 3 0,-1 1-552,0-1 0,-1-1 0,0-1 0,0 1 60,0 0 1,0-1 0,0-2-1,0-1-270,0-1 0,0-2 1,0 0-830,2-1 175,-1 2 1,3-6 0,-2 0 601,0-4 0,0-2 1,0-1-1,0-1 94,1-1 0,-3 0 0,3-1 39,-1 0 1,0 0 0,1-1-1,2-1 1,0 0 109,-2 1 1,3 0 0,-3 1 0,1 3 297,0 0 1,-3 1 203,3 0 0,0 3-366,2 1 1,-3 4 0,-1 2 0,-1 1 254,1 1 0,-1 2 0,2 1 0,-1 1-190,-1 0 0,1-1 0,-1 3 0,0 0-65,1-1 1,2 0-1,-1 0 1,0-2-152,1-1 1,1 2-1,-1-3 1,0 0-287,1 0 1,2-4 0,1 0 0,-1-1 45,-1 0 1,1 0 0,0-2-1,0-1-647,1-1 1,0-1 0,0-3-1,1 0-1153,-1 0 2011,0 1 0,0-1 0,1 0 0</inkml:trace>
  <inkml:trace contextRef="#ctx0" brushRef="#br0" timeOffset="56458">1637 2497 7336,'3'-4'447,"-2"2"363,3 2 0,-3 2-671,1 2 1,-1 1-1,-2 2 1,-1 0-19,-2 1 1,-1 1 0,0 0 0,0 2-69,-1 1 0,1 3 0,-4 1 0,0 1 42,0 0 1,0 2 0,-2 1 0,2-1 53,-2 1 0,1 1 0,0 1 0,1 0-57,0-1 1,2-4 0,1 0 0,0-2-266,0-2 0,2-2 0,1-1 0,0-2-633,0-2 0,1 0-508,0 0 1,2-4 1313,0-2 0,2-5 0,2-4 0</inkml:trace>
  <inkml:trace contextRef="#ctx0" brushRef="#br0" timeOffset="57370">1817 2584 7569,'4'-6'-49,"0"3"0,-2-2 6,1 3 1,-1 1 0,0 3 345,-2 2 1,0 1 0,0 3 0,0 2-4,0 1 0,0 0 0,0 2 0,0 0-110,0 0 0,0 3 0,0-3 1,0-1-70,0 0 0,1-4 0,0 3 1,2-1-151,0-1 0,-1-2 0,2 0 0,0-2-140,-1-1 1,2-2 0,-1-1-238,1 0 1,3-1-1,0 0 1,-1-1 0,0-2 58,0-1 0,0-4 0,1 2 0,-2-2 80,0-1 0,0-1 0,-1 1 0,1-1 267,0 1 0,-1 0 0,0-2 0,-2 2 0,0-2 0,0 2 0,0 0 0,0-1 21,-1 1 1,2 0-1,-2 2 1,-1-1 25,0 1 1,1 3-1,0 0 513,-1-1 1,0 3-167,1 0 1,-1 2 0,1 2-183,-1 1 1,-1 3-1,0 1 1,0 1-1,0 0 1,0 0-1,0 1 633,0 2-869,0-4 0,0 7 0,1-4 0,1 0-26,0 2 1,-1-2-1,0-1 1,2-1-35,0-1 1,-1 2-1,2-2 1,0-1-161,2-2 0,-3-2 1,1 1-1,1 0-64,0-2 1,1 0 0,0-1 12,-1 0 1,1-2 0,0-1 0,-1 0 76,-1-2 0,1 0 0,-2-1 0,1-1 218,0-1 0,-1 0 0,2 2 0,-1-2 0,0-2 0,-1 1 0,1 0 0,-1-1 0,0 1 0,-1-3 0,1 1 0,0 2 0,1 0 0,-3-1 0,1 2 0,-1 1-16,1 1 1,-1 0-1,1 0 197,-2 0 0,1 3 0,0 1 253,1-1 0,0 3-150,-2 0 0,0 5 1,0 3-1,0 1-89,0 1 0,0 1 0,0 1 0,0 0 39,0 2 0,0-2 0,1 1 0,0 0-56,1-2 1,2 1 0,-2-1 0,2-1-254,0-3 0,1 0 0,1-1 0,0-1-50,0-1 1,0-2 0,1-2 0,1 0-186,-1 0 1,0-2-1,0-2 1,1-2-560,-1-2 1,2 0 0,-2-3 868,0 2 0,2-3 0,0-3 0</inkml:trace>
  <inkml:trace contextRef="#ctx0" brushRef="#br0" timeOffset="57643">2304 2450 7526,'-2'-3'-4,"-2"1"1,1 1 0,-1 1-42,-1 0 0,3 1-713,0 1 28,1-1 730,4 1 0,2 1 0,4 0 0</inkml:trace>
  <inkml:trace contextRef="#ctx0" brushRef="#br0" timeOffset="57959">2385 2392 7385,'0'6'-654,"0"0"1,0 0 653,0-1 0,0 3 0,0 1 0,0 0 210,0 1 0,0 3 0,0 1 509,0 1 1,0 0 0,0 3 0,-1-1 0,-1 0-367,0-2 0,0 2 0,0-1 0,0 0-96,2-1 1,0 1 0,0-3 0,0-1-239,0-2 0,2-1 1,2 1-1,0-3-347,-1 0 0,3-1 1,2-1-1,-1-1 83,-1 0 0,1-2 0,0-1 0,1 0-425,-1-1 1,-1 0 0,0 0 0,0 0-108,0 0 0,-1-2 777,1 0 0,3-2 0,0 1 0</inkml:trace>
  <inkml:trace contextRef="#ctx0" brushRef="#br0" timeOffset="58241">2391 2555 7569,'3'3'416,"1"-1"1,-1-2-1,1 0 1,0 0-111,1 0 0,1 0 1,0 0-406,0 0 1,0 0 0,-1 0 0,1 0-444,0 0 1,0 0 0,0 0 120,-1 0 0,1 0 1,0 0 420,0 0 0,0 3 0,0 0 0</inkml:trace>
  <inkml:trace contextRef="#ctx0" brushRef="#br0" timeOffset="58486">2600 2700 7569,'0'5'600,"2"1"510,0 0 0,0-2-1829,-2 0 1,1-3 718,1 1 0,1-4 0,3-1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24T19:23:39.52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2855 442 6789,'23'0'0,"-2"-3"0,-3-2 0,-3-3-58,1 0 1,-1 8-1,1-2 1,2-3 1148,2-3-845,-7-10 152,-2 15 35,-11-7-386,0 0 1,0 4 82,0-9 0,0-1-108,0-7 1,-8 8 0,-2 2 0,-3 0 38,-5 0 0,5 5 1,-3-4-1,-4-1-9,-9 0 1,3 5 0,-4-5 0,4 0-105,3 0 1,-8 6-1,0-6 1,0 2 52,-3 6 0,1-5 0,-9 2 0,6 0-9,3-2 1,-6 8 0,6-9 0,-4 3 16,-4 1 1,5-1 0,0 8 0,0-3 41,0-4 1,0 4 0,-6-5 0,4 3 36,-4-3 1,1 6 0,0-6 0,2 6-64,-2 2 0,-3 0 1,0 0-1,3 0-6,2 0 0,3 0 0,-5 0 0,5 0 1,2 0 0,-7 0 1,2 0-1,-2 0-52,3 0 0,-6 0 0,8 0 0,-3 0 27,0 0 0,3 0 0,-5 0 0,2 2 53,-2 6 0,5-3 1,0 8-1,2-3-23,6-5 1,-8 6 0,0-1 0,0 0-10,5 1 0,-3-1 1,1-5-1,-4 5 26,-4 3 0,8-5 1,-1 5-1,3 0 6,0 0 1,-7 0 0,7 5 0,2-5-27,3-3 1,3 8-1,0-5 1,0 2 2,0 1 0,-1-3 1,1 5-1,0-3-50,0 3 0,0-5 1,-1 3-1,4 2 20,4 2 1,-4-4 0,4-1 0,-2 3-2,3 3 1,-6 2 0,6 0 4,-6 1 0,5-1 0,4 0 0,1 0 11,6 0 0,-5 1 0,2-1 1,3 0-8,2 0 0,3 8 0,0 0 1,0-2 4,0-4 0,0-1 1,0-1-1,0 0-1,0 0 0,0 0 0,0 1 0,0-1-14,0 0 0,0 8 0,3 0 0,2-3-28,3-2 1,2-3 0,-2 0 0,5 1 24,0-1 1,7 0 0,-7 3 0,3 2-13,-1 3 0,1 0 0,7-5 0,-3 2 8,-4 3 0,4 0 0,-1-8 0,6 1 17,6-1 0,0 0 1,-5-2-1,5-3 48,8-3 1,-3 1 0,2 4-1,4-2 16,1-2 0,1-8 0,-2 4 0,-4 1-8,4 0 0,1-5 1,4 5-1,-1 0-13,1 0 1,7-8-1,0 5 1,0-2 41,3 0 1,0-1-1,7-7 1,-2 0-35,2 0 0,1 0 1,-1 0-1,-2 0-50,3 0 0,-6 0 1,3 0-1,0-2 0,-3-6 1,6 3 0,-9-8 0,1 0 35,0 0 1,5 5 0,-6-7-1,1-1-9,0 4 1,5-9-1,-8 8 1,-3-2-72,-2-1 0,6 1 1,-1-9 46,-3 1 1,-9 0 0,-4 0 0,4 0 0,-1-1 2,-3 1 1,-1-3 0,-9-2 0,3-3 9,-3 3 0,-2-8 0,-3-1 0,0-1 62,1-1 1,-4 0-1,-2-7 1,-5 0 48,-2-1 0,4 1 1,-7-1-1,-3 1 7,-2 0 1,-3-6 0,0 0 0,-3 3-34,-5-2 0,-5-1 0,-10 8 1,0 3-36,0 2 1,-1 1 0,-1-9-1,-4 3-89,-2 6 0,0-3 0,8 10 0,0 2-75,0 3 1,-8-2 0,0 2 0,0 6-38,-3-1 0,9 11 0,-9 2 0,3 5-1283,0 3 0,-10 0 1414,2 0 0,-5 11 0,-2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24T19:18:27.10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72 7406,'2'-4'666,"1"-1"-425,1 91 1,-3-1-98,0-152 0,-1 1-68,3 131 0,1-1-57,-7-147 0,6-6 0,4 90 3,-2 1 1,-2 0 0,0 2-25,0-1 1,-1 0 0,3-1-20,0 0 1,-1 3 0,0-2 0,0 0-12,0 1 0,1 1 1,2-1 24,0 0 1,0 0 0,-2-2-1,0 1-11,1 1 0,0-2 1,1 3 7,0 1 1,0-2 0,1 0 0,-2 0 13,-1 0 1,1-2-1,-1 2 1,1-1 16,1-1 0,1 1 1,-1 0-14,0 1 0,0-2 1,0 1-1,1-1-5,-1 1 0,2-1 1,1-2-1,-1 1 5,-1 1 0,1-1 0,1 1 0,-1-1 6,2-1 0,-3 3 0,2-1 0,0 0-8,-1-2 1,3 3 0,-2-1 0,1 0 1,-1-1 1,2-1 0,-1 0-1,-1 0-2,0 3 0,2-2 1,-1 1-1,0-1 3,2-1 1,0 0 0,1 0-1,1 0 4,-1 0 0,0 0 0,-2 0 0,0 0-11,1 0 0,1 0 0,0 0 0,0 0-1,1 0 1,-1 0 0,0 0 0,1 0-2,-1 0 1,1 1 0,-2 0 0,0 2 11,-1-2 1,0 0 0,2-1-1,0 0-3,1 0 0,-1 0 0,1 0 0,-2 0 25,-1 0 0,3 0 0,-2 0 0,0 0-12,0 0 0,1 0 0,0 0 0,1 0-19,-1 0 0,0 0 1,1 0-1,-2 0-7,-1 0 1,2 0-1,-2 0 1,0 0-3,0 0 1,2 0-1,-2 0 1,1 0 6,2 0 1,-2 0 0,0 0-1,-1 0 16,1 0 0,0 0 1,2 0-1,-2 0-7,-1 0 0,3 0 1,-2 0-1,0 0-9,0 0 0,1 0 0,0 0 0,0 0-3,-2 0 1,1-2 0,-1-1 0,2 2 7,0 0 1,1-2 0,-1 1 0,0 0 1,1 2 0,-1 0 0,0 0 0,1 0-26,-1 0 0,0 0 0,1-1 0,-1-1 0,0 0 0,1-1 0,-1 3 0,1-2 15,-1 0 0,0-2 1,1 3-1,-1-2-1,0 2 1,1-1-1,-1 1 1,0-2 4,1 2 1,-2 0 0,0 1 0,-1 0-16,1 0 1,-2 0 0,1 0 0,0 0 6,-1 0 1,3 0 0,-2 0 0,1 0 34,1 0 0,1 0 0,-1 0 1,0-1-21,1-1 0,-1 1 0,1-1 0,-1 0 28,0 0 0,-2 1 0,0-2 1,1 3-46,0 0 1,1-3-1,-1 1 1,-2 0-13,-1 1 1,2 1 0,-1 0 0,-1 0 2,0 0 1,3 0 0,-2-2 0,1 0 10,0 0 0,-1 1 0,2 1 0,-1 0 20,1 0 1,-2 0 0,0 0-1,0 0-2,1 0 0,-3 0 0,2 0 1,0 0-9,1 0 1,-1 0 0,1 0-1,-2 0 5,0 0 0,-1 0 0,3 0 0,0 0-7,-1 0 1,3 0-1,-3 0 1,1 1-4,0 1 1,-1-1-1,2 2 1,-2-2 6,-1 2 1,1-3 0,-2 3-1,2-2-1,1 2 1,-1-2 0,-2 2 0,3-1 19,-1 1 1,1 1-1,-1-1 1,-1 1-6,1-1 0,-1 2 0,-1-1 0,0 1-24,0 0 0,-2 0 0,-1 2 4,-1 0 0,-1 0 0,3 0 1,-3 1-103,-1-1 1,0 0 0,0-1-2,1-1-79,-2 2 164,1-7 94,-3 4-84,0-11 1,0 5 0,0-5 0,0 0 0,2 3 0,2-1 0,0 1-11,1 0 1,2-2 0,0 3 0,0 0 33,0 0 1,3-2-1,-1 2 1,1-1 45,0 1 0,-2 0 0,2 1 0,0 0 50,0 0 1,0 1-1,-1-1 1,0 0-25,0 0 0,1 1 0,1 1 0,-1 0-12,1 0 0,1 0 0,-2 0 0,0 0-30,1 0 0,1 0 1,0 0-1,0 0-43,-1 0 0,1-2 0,0 0 0,0 0 7,1 1 1,-2 1 0,1 0-1,1 0 10,1 0 0,0 0 1,-1 0-1,0 0-35,-1 0 0,0 0 0,2 0 0,-2 0 2,0 0 0,0-1 0,3 0 0,-1-2 9,0 2 1,1 0 0,-1 1-1,0-1 38,1-1 0,-1 1 0,1-1 0,-1 1-14,0 1 1,1 0-1,-1 0 1,0 0-14,1 0 0,-1 0 1,0 0-1,1 0 20,-1 0 0,0 0 0,1 0 0,-1 0 19,0 0 1,-1 0 0,0 1 0,1 0 2,-2 2 1,1-1 0,1-2-1,1 0-11,-1 0 1,0 0 0,1 0 0,-1 0-46,1 0 1,-1 0 0,0 0 0,0 0-31,-2 0 0,1 0 0,-1 1 0,2 0 19,0 2 0,1-1 1,-1-2-1,0 0 4,1 0 1,-3 0-1,-1 0 1,2 0-5,1 0 1,0 0-1,1 0 1,-1 0 24,0 0 0,1 0 1,-2 0-1,1 0-2,0 0 0,-2 0 1,3 0-1,-2 0-4,0 0 1,0 0-1,2-1 1,-2 0-19,-1-2 1,2 1 0,-2 2-1,1 0-6,2 0 1,-1 0 0,0 0 0,1-1-15,-1-1 0,0 1 0,1-1 0,-1 1 33,0 1 1,1 0 0,-2-1-1,0 0-5,-1-2 0,0 1 0,2 2 0,0 0-5,-2 0 1,1 0 0,-1 0 0,2 0 9,0 0 1,0 0 0,-1 0 0,-2 0 6,2 0 0,-2 0 0,1 0 0,0 0 28,-1 0 0,3 0 1,-2 0-1,1-1-21,-1-1 0,1 1 0,-2-2 0,1 3-14,0 0 0,-2 0 0,1 0 0,-1 0 13,-1 0 0,2 0 0,-2 0 1,0-1 16,-1-2 1,1 3 0,1-3 0,-1 2 13,-1 1 0,1 0 0,1-2 1,-1 0 1,2 0 0,-3 0 1,2 1-1,0-2-9,-1 2 1,1-1 0,-3 1 0,0-3 29,0 0 1,3 2 0,0-2 0,-1 0 14,1 0 1,-1 2 0,2-3 0,1 0-31,-1 1 1,-2-2 0,1 1-1,-1-1-42,1-2 0,0 4 0,-3-1 0,0-1 0,0 0 1,-1 1 0,0 1 0,-2 0-556,-1 0 0,0 3 0,-1-3-536,0 1 1,1-1 1085,-3-3 0,0 0 0,0 0 0</inkml:trace>
  <inkml:trace contextRef="#ctx0" brushRef="#br0" timeOffset="1485">2720 288 8993,'0'5'40,"0"-1"0,0 1-24,0 2 1,0-2-47,0 0 0,0 0 1,1 1 45,1-1 1,-1 1 0,1-1-9,-1 1 1,-1 1 0,1 1-1,0-1 4,2 0 0,-1 0 0,-2 0 1,0 1 4,0-1 0,0 0 0,0 0 0,0 0 7,0 0 1,0 1 0,0 1 0,1 1-19,1-1 1,-1-2 0,2 1-1,-2 0-3,2 1 1,-3-1-1,4 2 1,-2-2 7,0-1 1,2 0 0,-3 0 0,2 0-9,1 1 0,-1 1 1,1 1-1,1-2-5,-1 0 0,2 2 0,-3 0 0,1-1 9,2 2 0,-2-3 1,0 1-1,1-1 8,-1-1 0,3 3 0,-3-1 0,3 1 60,0 0 0,0-2 1,0 3-1,0-2-59,1 1 0,-1 2 0,0-2 1,0 0 4,0 1 1,0-1 0,1-1 0,-1 1 4,0-2 0,0 0 0,0-1 0,1 1-9,2-1 1,-2 0 0,1 0 0,0 0 45,1-3 1,-1 3 0,2-3-1,0 2-65,0-1 1,-1 0 0,1-1 0,0-1-4,0 0 1,-1-1 0,2-1-1,0 1 10,-1 0 0,2 1 0,-1-3 0,1 0 26,-1 3 1,3-2 0,-2 1 0,0-1-24,0-1 0,1 0 1,0 0-1,0 0 18,-2 0 0,0 0 0,-1 0 0,-1 0 35,0 0 0,2 0 0,-2 0 1,-1 0 59,-1 0 0,-1 0 0,0 0 1,0 0 104,0 0 0,1-3-325,-1 1 2,0 0-2014,-3 2-418,-1 0 2529,-3 0 0,-3 3 0,-1 1 0</inkml:trace>
  <inkml:trace contextRef="#ctx0" brushRef="#br0" timeOffset="2327">3344 833 7569,'-4'0'459,"-2"0"1,5 1-227,-1 1 1,1 0 0,2 2-21,1-1 0,0 0 0,2-1-110,2 0 1,0 3 0,2-3 0,-2 1-18,-1 0 0,1-2 1,-1 2-1,1 0-27,1 2 0,1-1 1,0 1-1,0 0-28,2-1 0,0 1 0,-1-2 1,1 1-30,2 2 1,-4-2-1,2 0 1,-2 0-103,-1 0 1,0-2 0,0 2 0,1-1-65,-1-1 0,0 0 1,0-1 80,0 2 1,0-1-1,1-1-45,-1 1 0,0 0 16,0 2 1,-2-1 76,0 2 1,-4-3 22,2 3 0,-3-4 0,-3 2 25,-1-2 0,0-1 1,-1 0-11,-1 0 0,0 0 0,-1 0 21,-1 0 1,1 0-1,0 2-58,0 0 1,2 3 0,0-2 0,0 1-31,-2-1 0,3 2 1,-1-2-1,-1 0 48,0 0 1,1 3 0,0-2 0,0 2 140,-2-1 1,3 1-1,0-1 1,0 1-11,0-2 0,0 3 0,-2-2 0,2 1 23,1 1 1,-3-1 0,2 0-1,0-1-47,2 0 1,-2 2 0,0 0 44,0 0 1,1-2-899,3 0-280,0 0 0,0-1 1042,0 1 0,6-3 0,2 1 0</inkml:trace>
  <inkml:trace contextRef="#ctx0" brushRef="#br0" timeOffset="3123">3954 869 7569,'-3'-4'76,"2"0"886,-1 2-745,1 1 1,1-2 0,-1 5 0,0 1-114,-2 1 1,1-1 0,1 1 9,-1 2 0,1 0 1,-2 2-1,3 1 21,0 1 1,-3 0 0,1 0 0,0 1-23,1 0 1,1 2-1,0-1 1,1 1-41,2-1 0,1 1 0,3-3 0,0 1-98,0-1 0,0 0 0,1-3 0,1 0-260,1 0 1,2-3 0,-3-2 0,1-1-121,0-1 1,-2 0 0,2 0 0,0-1 94,0-1 0,-1-2 0,-2-3 1,1 0-1084,-1 0 1393,-3-4 0,2 0 0,-2-3 0</inkml:trace>
  <inkml:trace contextRef="#ctx0" brushRef="#br0" timeOffset="3755">4126 898 7569,'0'-7'-1576,"0"2"2096,0 0 1,0 0 62,0-2 1,1 3 272,2 2-654,-3 1 1,6 4 0,-4 2-150,0 1 1,-1 2 0,-1 1-1,0 0 1,0 1 0,0 0 0,0 0-1,0 1 1,0 2 0,0 0-320,0-1 1,0 0 227,0-2 1,-1 2-1,-1-3 1,0 0-109,0-1 1,2-1-1,-1 1-199,-2-1 153,3-3 0,-3-2 70,6-4 0,-2-1 1,3-4-17,-1 0 0,2 1 0,-2-6 0,-2 2 42,0 1 1,1 1-1,1 1 1,-2 0 41,0 0 0,-1 0 0,0-1 0,0 1 108,0 0 1,0 0-1,0 0 1,0 0-32,0-1 1,0 1 0,0 0 130,0 0 0,1 2 1,1 0 79,3 0 1,-1 1-1,1 0-25,0 1 1,2-2-1,0 2-96,0 2 0,0 0 0,1 1 0,-1 0-65,0 0 0,-2 0 0,-1 0 1,2 0-1,0 0 1,1 1 0,-2 1-1,0 2-24,1 0 1,-2 3 0,0-3-71,2 3 1,-2 0 0,0 0-1,-1 1 104,-1 2 1,-1-2 0,1 2 0,0-1 67,0 1 1,0 0 0,-1-1 0,2 1-22,-2-1 1,2 1-1,1-1 1,0 0-139,1-1 1,-1-1-1,1-2 1,0 0-152,-1 1 1,2-3 0,-1-1-1,1-1-167,1-1 0,3-1 0,0-1 1,-2-2-35,0 0 0,2-5 1,-1 2-1,1-1 385,0 0 0,-2-2 0,3-2 0</inkml:trace>
  <inkml:trace contextRef="#ctx0" brushRef="#br0" timeOffset="4153">4593 690 7569,'-5'-8'54,"0"1"1,3 0 0,-3 0-1,0 0 1,-2 0 0,0 3 401,0 1 1,2 2-1,0 1-355,0 0 1,1 4-1,0 0 9,0 3 0,1 0 0,2 0 0,-2 1-42,2 2 1,-2-2 0,0 4 0,2-1 34,0 0 1,0 3 0,-1 3 0,0 0-80,0 0 0,2 2 0,0 2 1,0 1 66,0-1 0,0 1 0,0 0 1,0 1 19,0 1 1,0 1-1,0-2 1,0 0 78,0-2 0,0 0 0,0-2 0,0-1-134,3-1 1,-2-2 0,2-2 0,0 0-378,2-1 0,-1-3 0,0 0 0,0-1-497,0-4 0,-2 2 0,3-4-25,0 0 1,-1-2 0,-2-2 842,-1-3 0,2-5 0,1-1 0</inkml:trace>
  <inkml:trace contextRef="#ctx0" brushRef="#br0" timeOffset="4386">4478 1027 8492,'5'-7'0,"-1"2"0,0 1 0,0 1 0,1 0 0,-1 1 0,1-1 586,1-1 1,-2 2-1,0-1 1,2 1-641,0-1 0,2 0 1,-1 1-1,0 0-460,0 0 1,0 2 0,1-1 0,1-1 513,1 0 0,2-4 0,0 2 0</inkml:trace>
  <inkml:trace contextRef="#ctx0" brushRef="#br0" timeOffset="4848">4815 912 7569,'0'-5'298,"0"0"0,0 3 1,0-3-1,-3 1 1,-1-1-1,-1 1 716,1 1-831,2 0 1,-4 3-154,1 0 1,1 1-1,-1 1 1,0 3-82,1 2 1,-1 0 0,1 0 0,1 0 101,0 0 0,1 1 0,2 1 0,0 1 40,0-2 0,0 3 0,0 1 1,0 0 7,0 0 1,3-4 0,2 3 0,1-3-14,1 0 0,4 0 1,1-4-1,1 1-125,1 0 0,1-3 1,-1 0-1,1-1-86,-1-1 0,0-3 0,1 0 0,-1-1 90,0-1 0,-3-3 1,-1 0-1,-2-2 115,-1 1 1,0-2-1,-3 0 1,-1-1 63,-2 0 0,-1 3 0,0-1 0,-1 0 18,-2 1 0,-1-3 1,-3 2-1,0 1-29,0 2 1,0-1 0,-1 1 0,0 1-143,-1 1 1,1-1 0,-2 4 0,0 0-360,0 2 1,1-1 0,2-1-1,0 0-385,-1 0 1,1 1-1,0 1 753,0 0 0,-4 4 0,0 0 0</inkml:trace>
  <inkml:trace contextRef="#ctx0" brushRef="#br0" timeOffset="5190">3954 632 6504,'-4'0'1072,"1"0"0,3 1-1072,0 1 0,3 2 0,1 4 0</inkml:trace>
  <inkml:trace contextRef="#ctx0" brushRef="#br0" timeOffset="6901">4105 1565 7569,'4'4'380,"2"2"-184,-1-4 0,-1 0 1,1-2-1,0 0 13,2 0 1,0-2 0,0-1 0,0-1-96,0-2 1,1 0 0,2-1 0,1 0-38,0-1 0,2-1 0,-3-1 0,-2 1-56,0 1 1,0-1 0,-1-1 0,0 2-186,0 0 0,-3 0 1,-1 1 22,0 0 1,-2 0 0,1 0 42,-4 0 1,1 0-1,-4 2 1,-1 0 45,0-1 0,-1 2 1,0 0-1,-1 0 38,1 0 1,-1 3-1,-1-2 1,0 3 83,0 0 1,1 0 0,1 0 22,0 3 0,0 0 0,0 2 0,2 0-30,0 1 0,1 0 0,-2 1 1,2 1 6,1-1 1,-2 1 0,2 0 0,0 2 11,0-1 1,-2 1-1,3 1 1,0-1 69,1 0 1,1 3-1,0-2 1,0 1 44,0 0 1,0-1-1,1 2 1,1-2-61,3 0 0,2 1 1,1-3-1,0 0-82,2-1 0,3-2 0,-1 0 0,2-2-168,3-1 0,-1-1 1,2-2-1,0 0-186,-3-3 0,3 2 0,-1-4 0,-1 0-24,-1 1 1,-2-2-1,-1 1 1,-1-2 35,-1 0 1,-2 0-1,2-1 1,-3-1 107,-2 0 1,1-2 0,-2 3-1,0-2 134,-2 1 1,2-2 0,-2 0 0,0-1 127,-2 0 0,1 3 0,1-3 0,0 2 31,0 1 1,-2 1-1,0 1 1,0 0 175,0 0 0,0 2 268,0 0-309,0 4 0,0-2 0,0 6-104,0 1 1,0 3-1,0 0 1,0 1 33,0 1 1,0 0-1,0 3 1,0 1-13,0 0 0,0 2 0,0-1 0,0 1-8,0-1 1,3 0 0,0 0 0,1-1-211,2-1 0,0-4 0,1-1 0,0-1-433,1 0 0,-1-3 0,1-1 0,0-1-189,2-1 0,0-2 1,-1-2 672,1-3 0,3 2 0,-2-6 0</inkml:trace>
  <inkml:trace contextRef="#ctx0" brushRef="#br0" timeOffset="7117">4578 1357 7550,'-7'-7'82,"3"2"-12,-1 0-167,3 4 1,0 0 0,4 4 96,3 1 0,1 1 0,1 2 0</inkml:trace>
  <inkml:trace contextRef="#ctx0" brushRef="#br0" timeOffset="7802">4672 1429 7569,'-4'-3'463,"1"3"1,3 4 0,0 3 179,0 2 0,-3-1 1,1 2-455,0-2 1,1 2 0,1 1 0,0 1 66,0 0 1,0-1 0,0 2 0,0-1-127,0 1 0,0-2 0,0 0 0,1 0-113,2-3 1,0 0-1,2-1 1,0 1-230,1-1 0,0-2 0,1-1 0,0-1-29,1-2 1,-1 0 0,0-2 0,0 0-117,0-2 0,1-2 0,-1-1 0,0-2 5,0-1 1,-1-2-1,0 2 1,-2-2 184,-1-1 1,2 0 0,-3 1 0,1 1 128,0 0 1,-2-3 0,1 2 0,-1-1 58,-1 0 1,2 3-1,1-1 353,-2 2 0,1 2 102,0 1 1,0 2-300,3 3 1,-4 3-1,2 2 1,0 1-10,-1 2 1,1 0 0,-3 0 0,0 3-46,0 0 1,0 1 0,0 1 0,2 0-42,0-1 0,3-1 0,-2 2 0,1-2-64,2 0 1,0-2 0,-1-2 0,0 0-52,1 1 0,0-4 0,1 0 0,0 0-16,0-3 1,1 0 0,-1-2-1,0 0 9,0-2 1,0-2-1,0 0 1,0-2 3,-2 0 1,0-1-1,-2 0 1,1-3 124,-1 0 0,2 1 0,-3-1 0,0-1 65,-2 0 0,3 0 1,-1 1-1,0 1-27,-1 0 0,-1-1 0,0 2 0,0 0-44,0 0 0,-3 1 0,1 1 0,-1 0-280,0 0 0,2 0 0,-3 2-152,0 0 0,-1 3-1442,0 0 0,2 2 1146,0 2 1,3 2 0,3 3 644,2-3 0,4 3 0,2-3 0</inkml:trace>
  <inkml:trace contextRef="#ctx0" brushRef="#br0" timeOffset="8086">5102 1436 7402,'3'-7'-193,"-1"0"0,1-1 1159,-3 1-764,3 0 0,-2 4 0,1 3 1,-1 4-1,-1 2 0,0 1 563,0 1 0,0 0-591,0 1 0,2 2 0,0 4 79,0-1 0,-1 0 1,-1 1-1,0-1-149,0 0 1,2-2 0,1 0-1,1 0-25,-1-1 0,0 2 1,-1-3-1,1-1-125,1-2 0,-3 1-4388,2-1 4434,1-3 0,0-4 0,3-4 0</inkml:trace>
  <inkml:trace contextRef="#ctx0" brushRef="#br0" timeOffset="8276">5203 1264 7646,'0'-7'100,"0"-1"0,0 4-455,0-1 1,1 3 0,1 0 0,3 1 354,1 1 0,1 0 0,1 0 0</inkml:trace>
  <inkml:trace contextRef="#ctx0" brushRef="#br0" timeOffset="8586">5346 1235 7569,'0'5'62,"0"0"0,0-1 0,0 4 1,0-1-1,0 1 0,0 0 0,-2 3 1,0 0-1,0 2 1069,1 0-928,1 2 1,0-1-1,0 0 1,0 1 211,0-1 0,0 3 0,0 0 0,0-2-114,0 1 0,1 0 0,1 1 1,1-2-143,1-2 1,-2 0-1,2-4 1,0 0-225,0-1 0,1-1 1,2 0-70,0 1 0,1-4 0,1-2 0,1-1-237,-2-1 1,3 0 0,1-1 0,0-1-365,0 0 1,-1-3 0,1 2 0,0 0 734,-2 0 0,3-3 0,-2 2 0</inkml:trace>
  <inkml:trace contextRef="#ctx0" brushRef="#br0" timeOffset="8839">5303 1450 7717,'7'-2'1600,"1"-1"-1227,-1 2 0,1-3 1,1 0-1,3-1-68,2 0 0,-1 1 0,1-3 1,0 2-473,1 0 1,1 1 0,-2-1-794,0 3 1,1-2 959,-1 2 0,0-4 0,1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24T19:19:47.95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12476 574 6919,'9'0'147,"-1"0"1,-7 0 228,5 0 31,-5 0-100,7 0-240,-8 0-67,0 0 28,-8 0 1,5 0-28,-8 0 0,6 0 0,-6 0 22,-2 0 0,5 5 1,-3 0-6,-2-1 1,-1-2 0,-2-2 0,0 0 1,0 0 1,-1 0-1,1 0 1,0 0 15,0 0 0,0 0 0,0 0 0,-2 0-14,-4 0 1,3 0 0,-8 0 0,0 1 18,2 5 1,-5-4 0,4 3-1,0-3-22,-1-2 1,0 0 0,-5 0-1,-1 2 1,1 3 0,0-3 1,0 3-1,1-3-14,4-2 0,-8 0 1,2 2-1,-1 1-11,0 3 1,-3-1-1,-3-5 1,1 0-9,-1 0 0,-4 0 0,1 0 1,-2 0 4,2 0 0,-7 0 0,5 0 0,0 2 2,-1 3 0,4-3 0,0 3 1,-3-3-38,-2-2 0,1 0 1,1 0-1,4 0 34,1 0 0,-8 0 0,3 0 0,0 0 25,-1 0 1,5 0 0,-1 0 0,1 0-17,0 0 0,0 0 0,-4 0 1,2 0-6,-2 0 1,1 0 0,-1 0-1,2 0-10,-2 0 0,4 0 0,-2 0 0,-2 0-23,-2 0 0,-1 0 1,0 0-1,1 0-20,4 0 1,-7 0 0,5 0 0,1 0 29,-3 0 1,0 0-1,-1 0 1,0 0 13,-1 0 0,1 0 1,0 0-1,1 2 2,4 3 0,-9-3 1,6 3-1,-1-3 7,2-2 1,2 0-1,-3 0 1,1 0-2,2 0 1,2 0 0,-6 0-1,2 0-4,1 0 1,-6 0 0,8 0-1,-1 0 24,0 0 1,2 0-1,-4 0 1,4 0-10,2 0 1,-4 0-1,3 0 1,1 0 87,0 0 0,1 0 1,4 0-1,-2 0 13,-1 0 1,-1 0 0,6 0 0,1 0-35,4 0 1,-1 0-1,4 0 1,1 0-13,0 0 1,1 0-1,6 0 1,0 0-37,0 0 0,0 0 1,0 0-115,0 0 0,5 2-357,0 3 1,6-3-87,-6 4 1,6-5-1,-4 1 533,2 4 0,-6-5 0,4 7 0</inkml:trace>
  <inkml:trace contextRef="#ctx0" brushRef="#br0" timeOffset="690">7738 557 7263,'9'-1'-248,"-4"-5"1205,-3 5-290,-2-7-259,0 1-281,0 5-230,0-5 1,-2 7-87,-3 0 0,1 0 93,-7 0 0,1 2 0,-7 3 64,1 6 0,0-4 0,0 0 1,0-1 17,0-1 1,0 6 0,0-4 6,-1 2 0,1 0 0,0 2 0,0-4 2,0 0 1,0-3 0,0 6 21,0 3 1,1-4 0,3 0 0,3 0-15,2 0 0,-4-4 0,6 6 70,1 1 0,-3-3-20,1 2 0,1-5-8,5 4 1,0-4-1,2 3 1,3-2 14,6-4 1,3 4 0,2-1 0,1-3-22,-1-1 0,2 0 0,1 2 0,3 1 33,-3-1 1,-1-3 0,-2-1-1,1 2 7,-1 4 0,0-5 1,0 5-1,0-3-64,0 3 1,-5-5 0,-2 7 80,-2-1-655,6-5-7,-12 5-288,7-7 0,-7 0 854,5 0 0,-5 0 0,7 0 0</inkml:trace>
  <inkml:trace contextRef="#ctx0" brushRef="#br0" timeOffset="957">7738 670 7509,'0'-9'596,"0"2"0,0 9 1,0 3-255,0 6 1,1 3 0,3 3-231,1-1 1,1 0 0,-6 0-1,0 0-322,0 0 1,0 0 0,0 0 0,2 0-874,3 1 1,-3-1 1082,3 0 0,4 0 0,0 0 0</inkml:trace>
  <inkml:trace contextRef="#ctx0" brushRef="#br0" timeOffset="3474">1 155 7569,'0'-11'531,"0"0"154,0-2 1,2 6-528,3 2 0,-3 5 0,3 5 0,-1 4-148,1 0 0,-3 6 0,5-5 0,-1 5-44,-1 1 0,0 2 0,-3 1 0,2 5 47,1 1 1,0 2 0,-3 5 0,2 0 28,1 0 0,1-5 0,-6 0 1,1 2 7,5 1 0,-5-3 0,5-2 0,-4 0-72,-2 0 1,5-5 0,0 1 0,1-3-169,1-2 1,-5 1 0,5-1-188,0 0 1,2-2-210,7-3 0,-5 1 357,0-6 1,-8-3 91,3-8 0,-5-4 0,-1-7 1,0 0 299,0 0 1,0-6 0,0 1 0,2 1-98,4 2 0,-5 2 1,5-2-1,-3 0 74,3 2 1,-5-4 0,7 10 0,-1-5-47,4-1 0,3 5 0,2 1 0,0-1-30,0 2 1,0 0 0,0 5 0,2-3 29,4-2 0,-4 6 1,3-3-1,-1 5-71,1 1 1,-3 0 0,4 0 0,-4 0-25,-2 0 0,0 1 1,0 3-1,-2 3-30,-3 2 1,2 2 0,-8 5 0,-1 2 56,-3 3 0,-2-3 0,-5 5 0,-4 1 260,-5 3 1,-6-4 0,-3 0 0,1-1-123,0-1 1,-4 1-1,4-6 1,-1-2 43,1-3 1,-5 1 0,2-6 0,0-1-249,-1 2 0,2-5 1,-2 3-1,3-3-245,1-2 1,5-5 0,-3-2 0,3 0-330,2-1 1,1-4 0,3 3 175,1 0 1,8 0 0,-1 4-288,8-6 0,5 2 725,7-2 0,7-7 0,2-7 0</inkml:trace>
  <inkml:trace contextRef="#ctx0" brushRef="#br0" timeOffset="4358">646 477 7547,'0'-16'0,"1"1"127,5 5 1,-3-5 324,8 5 1,-5 2-160,4 3 0,-4 3-123,4 2 0,-6 7 1,1 4-15,-3 4 1,-2 2 0,0 3 0,0 2 10,0-3 1,0 5-1,0-3 1,0-1-16,0-2 1,0 3 0,2 1 0,2-3-79,1-1 0,7-2 0,-1 1-74,4-1 0,1-7 1,0-4-1,0-3-184,0-2 1,0 0-1,0 0 1,0-2-183,0-3 1,1 1-1,-1-7 1,0-1-237,0-3 0,0-1 0,0 0 285,0 0 0,-5 0 0,-2 0 1,-2 0 132,-3 0 0,-2-1 0,-2 1 1,0 0 231,0 0 0,0 0 151,0 0 1,-2 2 0,-2 1 1271,-1 2-985,-1 8 1,6-3-302,0 12 1,2-3 0,2 8-1,1 2-20,-1 1 1,-2 2 0,-1 2-55,5 3 1,-5 3 0,5 3-107,-4-6 1,-2-1 0,1-1-35,5 3 1,-4-6-125,3-5 0,2-6 0,0 4-241,2-2 0,-5-3 117,1-10 0,-1-2 0,-1-9 157,3 1 1,-1 0 0,-5 0 44,0 0 0,0 5 0,0 0 0,0-1-2,0-2 1,2 3-1,1 0 1,3-1 58,-3-3 1,5-1-1,-1 2 1,0 1 113,0 2 0,0 6 0,-1-4 274,4 2 1,-1-4-33,2 6 0,-6 0-45,6 5 0,-5 1-113,4 5 1,-6 3 0,1 7-62,-3 0 0,0 0 0,1 2 1,3 2 60,-3 1 0,1 1 1,0-6-1,1 0-44,-2 0 1,6 0-1,0 0 1,2 0-17,0 0 0,-2 1 0,3-3 0,-1-2-120,2-1 0,1-7 1,2 1-1,2-3-238,4-2 0,-5 0 0,5 0 1,-4-2-402,-2-3 0,0 1 0,0-5 0,0 0-195,0 0 1,-5 6 833,0-3 0,0-10 0,5-2 0</inkml:trace>
  <inkml:trace contextRef="#ctx0" brushRef="#br0" timeOffset="4574">1145 267 7569,'-9'-16'420,"2"7"1,7 0-858,0 4 0,2 3-103,3-3 0,4 5 540,7 5 0,1 4 0,-1 7 0</inkml:trace>
  <inkml:trace contextRef="#ctx0" brushRef="#br0" timeOffset="5641">1822 541 8816,'0'-16'787,"0"0"1,0 5 0,0 1-660,0-3 0,-5 4 1,0-2-1,-1 1-64,-1 1 1,3 0 0,-6 3-129,-3-4 1,4 2 0,-2 3-4,-1 3 0,-2 2 1,-3 0 49,1 0 0,0 0 1,0 2 35,0 3 1,0 4-1,2 8 30,3-1 0,-2 0 1,6 0-1,0 0 12,0 0 1,0 0 0,3 2 0,-1 2 22,1 1 1,2 1-1,2-4 1,0 1-58,0 3 1,2-1 0,3-6-1,6-3-79,4-1 0,1-7 1,0 3-1,0-2-30,0 1 0,0-1 0,2-7 1,2-3-167,1-6 1,6 2-1,-5-2 1,-3-1-46,-1-3 1,-2-6-1,0-1 1,-1 3 114,-5 1 0,3-4 1,-6-1-1,0-2 54,1-4 0,-3 4 0,-5-2 1,2 1 33,3 0 1,-3-4-1,3 3 1,-3-2 164,-2 3 0,0-3 0,0 6 0,0-1 16,0 1 1,0-4 0,0 6 175,0 1 0,0 2-12,0 2 55,0 7 0,0 4-195,0 10 1,0-1-1,0 6 1,0 3 5,0 1 0,5 2 0,1 1 0,-3 0 11,-1 5 0,-2-2 1,0 6-1,0 1-19,0-2 0,0 6 0,0-6 0,0 2-35,0 0 1,6-2 0,-1 3-1,0-3-82,2-1 0,1 3 1,4-6-1,-3-1-69,-2-2 1,6-2 0,-2 0-21,3 0 0,2-2 1,-2-1-1,-1-4 30,-2-2 1,-1-2-1,6-5-149,1 0 0,-7 0 0,1 0 0,0-1 95,-2-5 0,5-3 0,-3-7 0,1 0 25,-1 0 1,2 0 0,-6 0 0,0 0 87,0-1 1,4-4-1,-6-1 1,-1 3 33,-2 1 0,-2 2 0,0 0 12,0 0 0,0-1 1,0 1 34,0 0 0,-2 5 0,-4 2-47,-4 2 0,1 2 0,-2 5 11,-2 0 0,5 0 0,-3 0 91,-2 0 0,1 7 0,-1 4 0,2 3-19,-1 2 0,5 0 0,0 1 0,1-1 28,1 0 0,-1 2 0,6 1 0,0 3 7,0-2 0,0 3 0,0-2 0,0-1 7,0-2 0,2 3 0,4 1-160,4-2 0,6-4 1,4-6 35,2-4 1,1-4 0,-2-2 0,4-2-633,1-4 1,4 3-1,-5-8 1,2-1 184,0-3 1,-6 5 0,4-1 0,-1-2-2261,-5-1 2676,-1-2 0,-9 0 0,-2 0 0</inkml:trace>
  <inkml:trace contextRef="#ctx0" brushRef="#br0" timeOffset="6158">2532 412 7569,'0'-16'896,"0"0"-639,0 0 0,0 9 0,0 7 0,0 9 0,0 5 0,0 2 78,0 0 0,1 6 0,3-1-246,1-1 0,1 3 0,-6-1 1,0-1-37,0 3 1,0-6 0,0 3 0,0-3-297,0-2 1,0 0 0,0 0-133,0 0 0,0-5-323,0 0 520,0-8 0,1 5 142,5-8 1,-4-2 0,5-2-1,-2-3 66,0-2 1,3-2 0,-5-5-22,3 0 0,-1-5 0,-3-1 0,1 2-18,3 3 1,1-5-1,-4-1 1,5 0-1,1-1 1,-6 3 0,4 5-1,-1 0 102,-1-1 1,6 7 0,-4 1 391,2 2 1,-4 1-292,6 6 1,-2 2-1,4 3-45,-3 6 1,-6 3-1,1 3 1,-3-1-75,-2 0 0,5 0 1,1 0-1,-1 0 10,2 0 1,-5 2-1,5 2 1,0 1 59,4-1 1,-2-2-1,2-2 1,1 0-76,3 0 1,-1 0 0,-1 1-1,-3-3-331,3-3 0,8 1 1,4-6-79,1-3 1,-3-1 0,-7-2-1,0-2-336,0-3 1,6-4-1,1-7 1,0 0 674,1-1 0,4-6 0,-3-2 0</inkml:trace>
  <inkml:trace contextRef="#ctx0" brushRef="#br0" timeOffset="7653">3466 364 7470,'0'-16'93,"2"2"309,4 3 1,-5 5 0,5 12-200,-5 5 0,-1 3 1,2 2-1,2 2 82,1 3 1,1 3 0,-6 3-1,0-4-68,0 0 0,0-3 0,1 5 0,3-2-202,1-3 0,1-2 1,-6-2-1,0 0-149,0 0 1,2-5-1,1 0-7,2 1-1596,1-5 1318,-6 1 0,0-10 354,0-4 1,0-3 0,0-7 93,0 0 1,-6 0-1,1 0-20,2 0 1,1-6 0,2 1-1,2 1 64,3 2 0,-3 0 1,5-1-1,0-3-21,4 2 0,-2-3 0,1 2 1,1 1 109,-2 2 1,5 2-35,-3 0 1,4 7-1,1 3 3,0 5 1,-2 2 0,-1 5 0,-3 3-24,3 0 1,-4 10 0,0-2-1,0 0 59,0 1 1,-4 4 0,4-1 0,-2 1-68,-3 1 1,-2-5 0,-2 4 0,1-5-104,5 0 1,-4 0 0,3 3-132,-3 2 0,-2-1-463,0-5 338,7-7 0,-4-2 1,6-8 138,-1-5 1,-3 3 0,-3-8-1,1-2-18,3-1 1,-1-2 0,-5 0 0,0 0 28,0 0 0,0-6 0,0 1 0,2-1-19,3-1 0,-1 5 0,5-5 0,-2 1 47,-3 1 0,4-6 1,1 5-1,2 4 113,0 6 0,-6-1 1,4 6-1,0 0 375,0 0 0,-3 3-155,4 10 0,-6 3 0,3 7 56,0 0 0,-5 5 0,3 1 0,-3-1-23,-2 3 1,6-5 0,-1 6-1,-2-1-118,-1-5 0,4 5 0,-1-1 1,0 0-95,3 0 1,-1-1-1,5-6 1,-1-2-112,2-3 0,1 3 1,2-5-1,0 0-122,0-3 0,0-3 0,0 1 0,1 1-102,-1-1 0,0-4 0,0-6 0,2-2-10,3-1 1,-3-6 0,4 4 0,-6-3 93,-5-2 1,3 0-1,-3 0 1,1 0 110,-1 0 0,1-6 1,-4 1-1,-1 1 58,0 2 1,-2-4-1,-5 1 1,0 1 126,0 2 0,0 2 1,0 0-1,0 0 109,0 0 0,-5 5 0,-2 2 52,-2 2 0,3-4-131,-4 6 0,-1 0-60,-5 5 1,5 7 0,2 3-17,2 5 1,2-4 0,5-1-1,0 3 62,0 1 1,-6 2 0,1 0 0,1 1-38,2-1 1,2 5-1,0 1 1,0-3 51,0-1 0,6-2 0,1 0 0,0 1-170,0-1 1,6 0-1,-2 0-67,3 0-1,2-7 1,0-4 0,2-3-148,4-2 0,-4 0 1,5 0-1,-2 0-96,1 0 1,-1-7 0,-3-4 0,2-1 52,1 1 1,1-5-1,-6 2 1,0-6 14,0 0 1,-5-3-1,0 0 1,-1-1 79,-1 1 0,4-6 1,-8 2-1,1-1 267,1 1 1,-5-3 0,3 4 0,-3 0-77,-2-1 0,0 5 0,0-3 1,0 2 358,0 3 1,-6 0 0,1 1 0,1-3-63,3 3 1,1 6-1,0 2-134,0-1 49,0-3-229,0 6 1,0 9-1,0 11 1,0 4 47,0 1 1,0 2-1,0 3 1,0 4 18,0 0 0,0 6 1,0-4-1,0 3 214,0 2 1,0 6 0,0-1 0,0-1-120,0-2 0,1-1 1,3-1-1,3-2-153,2-3 0,2 2 0,5-8 0,0-1-163,0-2 1,0-4 0,1-1 0,-1-4-191,0-2 1,5-2 0,1-5 0,-1 0-327,3 0 0,-7-5 1,5-2-1,-4-2 680,-2-4 0,0-1 0,0-2 0</inkml:trace>
  <inkml:trace contextRef="#ctx0" brushRef="#br0" timeOffset="7946">4740 316 8130,'1'-9'1324,"5"3"-982,5 5 0,3 1 0,2-2 0,0-2-41,0-1 1,0-1 0,1 6 0,0 0-215,5 0 1,-2-5 0,5-2-1,-2 0-444,-3 0 0,3-1 1,0 5-1,1-3-393,-1 3 1,-2-4-1,-5 1 750,1 3 0,6-6 0,2 0 0</inkml:trace>
  <inkml:trace contextRef="#ctx0" brushRef="#br0" timeOffset="15662">1307 1251 7465,'-2'-9'767,"-4"3"0,5 12 0,-5 4-617,4 5 0,2 1 0,0 0 0,0 2 83,0 3 0,0-1 0,2 5 0,2 0-27,1 0 1,1-3 0,-6 3 0,0 0-78,0 0 0,0-4 0,1 4 0,3-1 51,1-5 1,1-1-1,-6-2-794,0 1 0,0-1 106,0 0 0,0-5-350,0-1 0,0-8 0,1 0 208,5-6 0,-3-8 650,8 1 0,0-10 0,5-5 0</inkml:trace>
  <inkml:trace contextRef="#ctx0" brushRef="#br0" timeOffset="16091">1258 1412 7536,'-16'-16'0,"2"-1"0,1 3 0,4 2 439,2 1 1,2 6-125,5-6 0,0 5 0,1-4-113,5-3 1,3 6-1,7 2 1,0 1-123,0-1 0,2 3 0,2-4 1,3 5 3,2 1 1,2 0-1,5 0 1,0 0-59,1 0 1,-1 1 0,2 3-1,2 3-4,1 2 0,-1-3 0,-7 4 0,-2 1-38,1-2 0,-4 5 1,-3-3-1,-5 3-60,-5 2 0,2 1 1,-8-1-1,-1 0 110,-3 0 1,-1 0-1,0 2 62,0 3 1,-7-3-1,-4 4 1,-3-2-1,-2-3 6,0 0 1,-7 2 0,-3-8-1,0 3 147,-1 2 1,0-5 0,-5-2 0,-1 0-144,1 0 1,0-5 0,1 1-1,5-3-183,4-2 1,-1 5 0,1 1 0,3-3-81,1-1 1,7-2-1058,0 0 236,8 0 0,-1-7 0,13-4-666,7-3 1644,4-2 0,3-1 0,2 1 0</inkml:trace>
  <inkml:trace contextRef="#ctx0" brushRef="#br0" timeOffset="16909">2032 1331 7388,'0'-16'425,"0"5"760,0 1-331,0 6-481,0-3 1,0 9-186,0 3 1,0 4 0,0 7 0,0 0 0,0 0 0,0 0 0,0 2 0,0 2-112,0 1 1,0 6-1,2-5 1,1-1-46,3 3 0,-1-6 1,-3 3-1,1-3 12,3-2 1,-1 0-1248,-5 0 730,0 0 1,0-5 254,0 0 0,0-9 1,0-2 107,0-9 0,0-6 0,0-1 0,0 0 33,0 0 0,0 0 0,0 0 0,0-2 84,0-4 0,-5 4 0,-1-5 0,1 2 17,-2-1 0,5 1 1,-5 6-1,1 3 263,1 1-47,0 0 490,5-5-606,0 7 1,7 8 0,2 8-1,2 0-74,-1 0 1,1 6-1,7-5 1,2 3-27,1 0 1,1 0 0,-4 5 0,1 0-3,3 0 0,1 0 0,-3 0 0,1 0-49,-1 1 1,-2-1 0,-2 0 0,0 0-28,0 0 0,-1-5 0,-3 0 1,-1-1 33,1-1 1,-3 0 0,2-5-14,2 1 1,-4 0-1,1-5-11,3 0 1,-4 0 133,2 0 1,-8-1 113,2-5 0,-3 3 0,-2-8-23,0-2 1,0-1-1,-2 0 1,-3 1 78,-6 3 1,2-1 0,-1-5 0,-1 0-105,2-1 1,-4-4 0,8-1-1,0 3-229,-2 1 1,5-4-1,-4 1 1,5 1 52,1 2 1,0 2-1,1 0 1,3 0-575,1 0 0,2 5 1,-1 0-435,5-1 0,-2 5 0,1 1 151,3 4 1,1 2 876,2 0 0,0 0 0,1 0 0</inkml:trace>
  <inkml:trace contextRef="#ctx0" brushRef="#br0" timeOffset="17447">2773 1605 7582,'0'16'1392,"0"-7"-669,0-2-524,0-7 0,2 0 1,2-1-48,1-5 1,2-3 0,-3-7-111,1 0 1,1 0 0,-6 0 0,0 0-8,0 0 1,0-1 0,0 1 0,0-2 16,0-3 0,0 3 1,0-5-1,0 1-120,0 1 1,0-1 0,0 6 0,0 0 16,0 0 1,0 5 0,1 0 19,5-1 1,3-2 54,7-3 1,0 8 0,0 4-9,0 3 1,-5 2-1,0 0 18,1 0 0,2 2 0,3 3 1,-1 6 1,-6-2 0,-1 2-1,0 1 62,0 3 1,-3 1-1,3 2 1,0 2-19,0 1 1,-4 2 0,4-3 0,0 1 76,0-1 0,-4 3 0,4 1 1,-2-1-130,-3 0 0,3-1 0,-2-4 1,-1 1-178,-2 3 0,-2-6 0,0-5-226,0 1 0,0 3-935,0 1 750,0-7 1,0-4 129,0-10 0,0 1 431,0-7 0,7 1 0,2-7 0</inkml:trace>
  <inkml:trace contextRef="#ctx0" brushRef="#br0" timeOffset="17742">2709 1525 8053,'2'-11'949,"3"2"-592,6 2 0,-2 0 1,1 3-150,3-1 0,-4-1 0,2 6 1,1 0-286,3 0 1,1 0 0,0 0-1,0 0-310,0 0 1,0 0 0,0 0 0,0 0-593,0 0 0,2 0 979,4 0 0,3 0 0,7 0 0</inkml:trace>
  <inkml:trace contextRef="#ctx0" brushRef="#br0" timeOffset="18536">4030 1573 7267,'17'0'-1281,"-3"7"1731,-3 4 0,1-2-41,-6 2 1,4-6 385,-4 6-403,-1-8 1,-5 3-73,0-12 0,-7 3 1,-6-8 32,-6-2 0,1 6 1,-6 0-1,3 2-157,0-1 0,-8-6 0,2 3 0,-3-2-80,-3 0 1,3 1 0,1-5-1,4 3 65,2 1 1,0 2 0,3-4-1,-2 3-53,3-3 1,3 4 0,3-2 0,2 1-848,-1 1 1,3-6 508,-2 5 0,7-5 1,-1-1-21,3 0 1,9 5 0,4 2 0,4 0 129,1 1 0,0 4 0,2-3 1,1 1 61,3 1 1,-1 0 0,-5 5 0,1 0 63,-1 0 0,-6 0 1,1 0-17,2 0 0,-1 1 123,-1 5 0,2 3-44,-8 7 1,-7 0 0,-7 0-83,0 0 1,-5-1 0,3-3 0,-3-1-46,-2 1 1,0 1 0,-1-1 0,1-1 56,0 2 0,2 1 1,1 0-1,3-1 54,-3-2 1,4-1 53,-2 7 0,8-1 1,-3 0-65,5 0 1,2-5 0,5-2-22,5-2 1,3-2 0,4-5 0,1 0-60,3 0 0,7 0 0,-2 0 1,1 0-222,-1 0 0,2-5 1,-8-1-1,-1 3-310,-2 1 1,-2 2 0,0 0-187,0 0 0,0 0 1,0 0 733,0 0 0,1 0 0,-1 0 0</inkml:trace>
  <inkml:trace contextRef="#ctx0" brushRef="#br0" timeOffset="19071">4627 993 8953,'0'16'284,"0"0"1,2 0 0,1 0 0,3 2-55,-3 4 0,1-3 0,-1 6 1,5 0 63,0 0 1,-4 2-1,1 6 1,-1-3-165,1-3 0,-3 3 0,5-3 0,-1 2-78,-1-2 1,0 1 0,-5-6 0,0-1-467,0 3 1,0-12 0,0 4-680,0-1 1,2-1-1074,4 2 2166,-5-7 0,14-9 0,-6-9 0</inkml:trace>
  <inkml:trace contextRef="#ctx0" brushRef="#br0" timeOffset="19708">5191 1347 7569,'9'-2'194,"-4"-3"0,-3 2 1,-4-6 356,-3 1 0,3 1 0,-5 4-258,0-3 1,0-1 0,-6 4 0,4-5-105,2-1 0,-4 4 0,4-4 0,-2 2-21,-3 3 1,3-3 0,0 0 0,0 0 90,0 0 1,-2 1-326,-5 6 0,5 0 0,0 0 15,-1 0 0,3 2 0,-2 3 65,-1 6 1,-1-2-1,1 2 1,3 1-67,1 3 0,-2 1 1,4 0-1,1 0 109,-2 0 1,5 6-1,-3-1 1,3-1-52,2-2 1,0 3 0,0 1 0,0-2-84,0-3 1,7 0 0,4-1-82,3 0 1,-3-7 0,0-4 0,1-3-37,2-2 1,3 0 0,-1 0 0,0 0-187,0 0 0,0-7 0,0-4 0,0-2 49,0 3 0,-5-5 0,0 5 1,1-5 186,3-1 0,-4-5 0,-3-1 0,0 3 40,-5 1 0,1 0 1,-1-2-1,3-1 262,-3 1 0,-1 2 1,0 2 427,3 0 0,-3 5 555,3 0-158,-3 8-700,-2-5 0,0 16 1,0 2-113,0 5 1,0 1 0,0 2 0,0 1-36,0 3 0,0 1 0,0-3 0,2 1-106,3-1 1,-3-2 0,4-2 0,-3 0-321,3 0 1,-3-1-1,8-3 1,1-3-96,3-2 0,1-1 0,0-6 1,0 0-861,0 0 1,6 0 1244,-1 0 0,8 0 0,-4 0 0</inkml:trace>
  <inkml:trace contextRef="#ctx0" brushRef="#br0" timeOffset="20584">5691 1315 7566,'0'-16'234,"0"0"0,0 5 1,0 0-1,0-1 402,0-3 0,0 5-290,0-1 1,-2 2-197,-4-2 0,3 4-134,-8 7 0,0 0 0,-5 2-24,0 3 1,5-1 0,1 5-1,-1 0 40,2 0 0,-4-4 0,8 6 0,0 0 40,-2-3 0,5 7 0,-5-4 0,-1 3 22,-2 2 1,3 0 0,-1 0 0,3 0-23,0 0 1,-1 1 0,6-1 0,0 0-7,0 0 1,6-5 0,1-1 0,2 3-103,3 1 0,3-3 1,3-2-1,1-2-176,3-3 0,-1-1 0,-3 1 1,2 1-91,1-1 0,6-8 1,-4-3-1,1 0-71,-1 0 0,4-6 0,-6 3 0,-1-3 76,-2 2 0,2-3 1,-1 3-1,-3-3 104,-1-2 0,3-6 0,-9 1 0,1 1 89,1 2 1,-5 2 0,2 0 0,0 0 146,-5 0 1,4-6-1,-1 1 1,-3 1 113,-1 2 1,-2 2 0,0 0 0,0-2-3,0-4 0,0 5 1,0-5-1,0 4 229,0 2 1,-5 0 0,-1 0 529,3 0-587,1 7-236,2 2 1,0 8-1,0 5 25,0 4 0,0 5 0,0 1 1,0 0 38,0 0 1,0 6-1,0 1 1,0 0-35,0 0 1,0 6 0,0-2 0,0 2-150,0-3 0,0 5 0,0-6 0,0 2-122,0 0 1,0-6 0,0 4 0,0-1-151,0-5 1,0-1 0,0-2-143,0 0 0,2-1 1,1-3-1125,3-1 1183,-1-7 0,-5 1 0,0-10 383,0-6 0,-5-3 0,-2-3 0,-2 1 0,5-5 0,-3-1 0,2 3-15,-1 1 0,-5 2 1,4 1-1,0 3 7,0 1 1,-4 6 0,4-4 1129,-2 2-216,5 1 1,-3 4 600,7-3-1183,0 3 0,7-7 1,4 6-136,4-3 0,1-1 0,0 4 0,0-3-520,0 3 1,0-5-1,2 3 1,2 1-220,1 3 0,1-1 0,-6-2 0,2-1 550,3 1 0,-3 3 0,5 1 0</inkml:trace>
  <inkml:trace contextRef="#ctx0" brushRef="#br0" timeOffset="21046">6513 1202 8632,'-11'-5'317,"0"-1"0,6 1 0,-6 5-82,-1 0 0,3 0 1,-2 0-150,-2 0 1,-1 7-28,-2 4 0,0 3 0,1 2 0,3 1 23,1-1 1,6 0-1,-4 0 1,2 0 17,3 0 1,2 0 0,2 2 0,0 2-19,0 1 0,0 1 1,0-6-1,2 0-90,3 0 1,-1-1-1,7-3 1,1-3-49,3-2 0,1 4 1,2-6-1,1-1-124,3-2 0,-1-2 1,-3-2-1,2-3 34,1-6 1,1 2 0,-6-2-1,0-1 133,0-3 0,0-1 0,-1 0 0,-3 0 176,-1 0 0,-7 0 1,1-2-1,-3-2 105,-2-1 0,0-1 0,0 6-221,0 0 1,-2 0-1,-2 0 1,-3 1-308,-2 4 1,4 3 0,-6 4-951,-1-1 0,3-1-887,-2 6 2097,7 0 0,-3 7 0,14 2 0,2 7 0</inkml:trace>
  <inkml:trace contextRef="#ctx0" brushRef="#br0" timeOffset="21967">6900 1234 7431,'8'-16'1505,"-2"0"-1340,-4 7 0,-4 2 0,-4 7 119,-4 0 1,1 0-213,-2 0 0,6 2-21,-6 3 0,7-1-21,-1 7 1,5-2 0,4 3-1,3-3-37,2-2 0,1 6 0,8-4-34,4 0 0,-4 5 0,5-5 0,-2 2-94,1-1 1,-1-1-1,-4 4 1,-1-2-93,0 1 1,0 2-1,-2 3 63,-3-1 0,2 0 1,-8 0 84,-2 0 1,-6-5-1,-4-2 1,-2-2 124,-4-3 0,-1-3 0,-2-1 0,0 0 21,0 0 0,-1 0 0,1 0 98,0 0 1,5 0 84,1 0-78,6-7-160,-3 5 0,14-7 0,6 6 8,6-3 0,-1-4 0,6 3 0,-3-1-44,1 1 1,6-4 0,-1 4 0,2 0-20,-2 0 0,3-6 0,-3 4 1,2-1-29,-3-1 1,-2 6 0,-8-6 0,0 0 36,0 2 0,0-3 0,0 4 0,0 0-23,1-5 1,-1-1 0,-2-2 179,-3-1 1,1 7 0,-6-1-9,-3-2 0,-1 4 0,-2-1 36,0-3 1,-2 6 25,-3 2 0,-4 3 0,-7 2-51,0 0 0,0 0 0,-1 2-20,1 3 0,0-1 1,0 5-25,0-2 0,5 3 0,2-2 0,0 1 39,0 3 0,4-3 1,-4 2 27,2 1 1,0 3-1,3 1 25,-1 0 0,-1 0 0,6 0-90,0 0 1,0 0-1,2-1 1,4-3-34,4-1 1,-1-2 0,2 3 0,3-3-10,6-1 1,-2 2 0,5-3 0,-1 1-77,-1-1 1,8-2 0,-2-3 0,3 2-22,2 1 0,-1 0 0,-3-5 1,-2-1 113,-3-5 1,4 4 0,-6-5-1,-1 2 103,-2-1 1,-2-1 0,0 4 124,0-3 1,-2-1 0,-1 4 439,-2-3 0,-2-1 239,1 2-679,5 3-1312,-13-5-1323,5 7 0,-7 2 2348,0 3 0,-7 4 0,-2 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24T19:20:52.77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45 7388,'1'-14'0,"3"2"0,3 3 0,2 1 0,2 7 0,-2 4 0,-2 6 483,0 0 0,-5 5-441,3-3 1,2-2-1,1 0 153,1-2 1,-4 6-136,6-2 1,-6 1 0,4 1-1,0-4-35,0-2 0,-4 3 1,4-2-1,0-1 2,0 0 1,-4 4 0,6-4-19,2 2 0,1-4 0,2 4-9,0-2 0,0 4 0,1-6 1,-1-1 24,0-2 0,0-2 0,0 2 0,0 1-24,0 3 1,0-1 0,1-5 0,-1 0-6,0 0 0,0 0 1,0 0-1,0 0 0,0 0 0,0 2-1,0 1 1,1 3 8,-1-3 0,5-1 0,1-2 0,-3 0 2,-1 0 0,0 0 1,2 0-1,1 0 27,-1 0 0,-2 0 1,-2 0-1,0 0-5,0 0 0,6 0 0,-1 0 1,-1 0-32,-2 0 0,3 0 1,3 0-1,-1 0 15,0 0 0,4 0 0,-4 0 1,1-2-17,-1-3 0,4 3 0,-4-3 0,0 1 18,1-1 0,3 3 0,-4-3 0,0 3 14,0 2 1,4-6 0,-3 1 0,-1 2-11,0 1 0,6 2 1,-4 0-1,2 0 12,0 0 0,-2 0 0,3 0 1,-1 0 15,2 0 0,-1 0 1,1 0-1,-2-2-10,2-3 0,-1 3 1,1-4-1,-2 5-41,1 1 1,3 0-1,-1 0 1,-1 0 6,-2 0 0,0 0 0,5 0 1,-2 0 4,-3 0 1,4 0 0,-4 1 0,3 3 1,2 1 1,-1 1-1,-3-6 1,-1 2-11,2 3 0,-4-3 0,0 5 1,-2-2 0,-3 1 0,3 4 1,-1-3-1,-3 2-8,-1 4 1,4-4 0,-1 2 0,-1-1 1,-2-1 0,0 6 1,2-6-1,1 1-3,-1 1 0,-2-5 1,-2 2 3,0 0 0,0-1 1,0-4 4,0 3 0,-5-1-16,0-5 0,-6 0 0,4-2-47,-2-3 1,-1 1-33,-6-6 1,0 4 0,0-4 65,0-3 0,0 4 0,1 0 0,3 0 16,1 0 1,8 4 0,-2-4 0,1 0-10,-1 0 1,3 4-1,-3-4 1,3 0 46,2 0 1,2 3 0,2-3 0,2 2 33,-3 4 0,-1 1 0,-2 2 0,2-2-9,4-3 0,-4 3 1,3-3-1,-1 3-13,1 2 0,-3 0 1,4 0-1,-3 0-18,3 0 1,-4 5 0,5 0 0,-1-1-7,-1-2 1,1-2 0,-5 0 0,3 2-2,2 3 1,-1-3 0,-5 3 0,0-3-25,0-2 1,6 5 0,-1 1 0,-1-3 29,-2-1 1,0 0-1,2 1 1,1 3 2,-1-3 1,3 1 0,-1 0 0,-1 1-19,2-1 1,-3-3 0,5 1 0,-2 2-4,-3 1 0,3 0 0,1-5 0,-1 0-7,0 0 1,4 0-1,-4 0 1,1 0-7,-1 0 1,4 0 0,-4 0-1,0 0 8,1 0 1,3 0-1,-4 0 1,2 0 2,4 0 0,-4 0 1,2 0-1,1 0 3,3 0 0,-6-1 0,-2-3 0,-2-1-1,1 1 1,5 2 0,-4 1 0,0-3-1,1-1 1,4-3 0,-3 5 0,2-3-1,0 3 0,-5-4 1,3 1-1,-2 3 0,-3 1 0,3-3 0,-2-1 0,-1 3 0,-2 1 0,4 0 0,-1-2 0,-1-1 9,-2 2 0,-2-5 1,2 3 48,3 1 1,-3-3 0,4 0 0,-5 0-35,0 0 1,-1 0 0,0 3 0,0-1 79,0 1 0,0 0 1,0 1-1,0-3-25,1 3 0,-7-4 0,1 1 34,2 3 0,1-4 1,2-1-32,0 0 0,-5 4 1,-2-3-1,0 1-29,0 1 1,-4 0-1,4 3-213,-2-4 0,0 5 0,-3-6-1444,1-1 1604,1 7 0,-13-7 0,-2 8 0</inkml:trace>
  <inkml:trace contextRef="#ctx0" brushRef="#br0" timeOffset="1992">678 610 6943,'0'-9'919,"0"1"0,0 10-761,0 4 1,0-3 0,0 8 0,0 1 10,0 3 1,0 1 0,0 0-1,0 0-14,0 0 1,0 2 0,0 2 0,0 3 36,0 2 0,0 0 0,0 4 0,1-4-67,5-2 1,-3-1 0,6-6-93,-2 0 0,6 0 1,-2-2-1,3-1 73,2-2 1,0-8 0,0 3-188,0-4 0,1-10 0,-1-1 1,0-1 59,0-1 0,-2-5 0,-1-6 0,-2 1-36,1-2 1,-5 5 0,0-6 0,-1 3 10,-1-1 1,1-5-1,-6 4 1,0 0 3,0 0 1,0 1-1,0 4 1,0-1-79,0-3 0,-2 1 1,-2 4-296,-1 1 1,-2 2-724,1 3 604,4-3 0,-5 19-31,7 1 0,7 4 0,4 3 565,4-2 0,1-1 0,0 7 0</inkml:trace>
  <inkml:trace contextRef="#ctx0" brushRef="#br0" timeOffset="2505">1290 642 7569,'0'-16'0,"0"5"0,0 0 158,0-1 0,0 3 865,0-2-609,0 7 0,-2-8-218,-3 6 0,1 1 0,-6 5-66,-3 0 0,4 0 0,-2 0 23,-1 0 1,-3 2-1,-1 3-73,0 6 0,2-2 1,1 0-1,3 0-15,-3 0 1,4 2 0,-2 5-10,-1 0 0,5 0 1,-1 0-1,3 0 25,0 0 1,-1 6 0,6-1 0,0-1-3,0-2 0,0 0 1,0 1-1,2 3 3,4-2 1,-3-2 0,8-2-1,0 0-60,-2 0 0,5-5 0,-3-2 0,3-2-56,2-4 1,0 5-1,0-3 1,0-2-24,1-1 1,-1-7 0,-2-2 0,-1-2 38,-3-4 1,1-1-1,3-2 1,-1 0 14,-2 0 1,-8-6-1,4 1 1,-1-1 37,-1-1 0,0 5 0,-5-5 0,0 1-36,0 1 0,0-1 0,0 6 0,0 0-259,0 0 1,-5 0 0,-2 0-144,-2-1 0,0 1 1,-4 2-1034,3 3 667,6 4 0,-3 9 1,7 3-366,0 6 1134,0-4 0,0 7 0,0-5 0</inkml:trace>
  <inkml:trace contextRef="#ctx0" brushRef="#br0" timeOffset="2972">1548 674 7473,'11'0'-79,"-2"-2"0,0-1 1588,0-3-1246,-6-6 1,6 3-1,-5-7-113,1 0 0,0 5 1,-3 2-1,2 0 240,1 0 1,-1 5-231,-10-1 1,-3 3 0,-7 2-35,0 0 1,0 2 0,0 2-1,2 3 52,3 2 0,-2-4 0,6 6-256,-2 1 0,0 3 0,-3 1 0,3 0 63,2 0 1,1 0 0,6 2 0,0 2 83,0 1 1,0 3-1,0-5 1,0 3-3,0-3 1,0-1 0,2-2 0,2 1-64,1-1 0,7-6 0,-1-1-45,4-1 0,1-3 1,0-5-1,0 0-28,0 0 0,0-2 0,0-1-24,0-3 0,-5-5 1,-2 4-1,0-2 47,0-3 1,-4-3 0,4-1 0,-2 0-64,-3 0 0,-2 0 0,0 0 0,1-2-85,3-4 1,-1 5-1,-5-7 1,0 3-147,0-1 1,0 1-1,0 5-363,0 0 1,0 5-774,0 0 1476,0 7 0,7-3 0,2 7 0,7 0 0</inkml:trace>
  <inkml:trace contextRef="#ctx0" brushRef="#br0" timeOffset="3660">1806 593 9009,'2'15'0,"1"-3"269,3-1 0,4-6 1,-3 4-1,1 0-176,-1 0 1,4 2 0,-6 5 0,-2 0-80,-1 0 1,4 0-1,-1 1 1,-1-1-64,-3 0 0,-1 0 0,0 0 0,0 0 48,0 0 1,0-5-1,0 0-317,0 1 0,0-3-18,0 2 0,-1-2 49,-5 2 1,4-6 149,-3-10 1,3-4 0,0-7-4,-3 0 1,3-1 0,-3 1 321,3 0 0,2 0 1,0 0-1,0 0-62,0 0 0,0 0 1,0-1-1,2 1 74,3 0 0,-1 0 1,7 0-1,-1 0-63,-1 0 0,6 0 0,-5 0 1,5-1 21,1 1 0,0 0 0,0 2 0,0 1 15,0 3 1,0 6 0,1-1 47,-1 3 0,-6 2 0,-1 2-111,-1 3 1,-1 2 0,-4 6-1,3-3-40,-3 3 0,-1-4 0,-2 2-3,0 1 1,-5-3-1,-3 0 1,1 0-214,0 0 1,-5-4 0,1 4-29,-3-1 1,-3 2 0,1-3-1,0 1 69,0-1 0,0 5 1,0-3-194,0 0 0,5 4 234,0-8 80,8 8 0,-5-10-14,8 8 0,2-7 0,2 3 0,3-2 203,2 0 1,0 3 0,3-3 0,-1 4 158,2 0 1,1 3 0,2-4 0,0 1-26,0 3 1,2-3-1,2 2 1,2 0 45,-3-2 1,5 5 0,-3-3 0,-1 1-239,-2-1 1,-2 1 0,0-4 0,0-1-619,0 0 0,0 4 0,0-6-451,0-1 1,1-3 926,-1-1 0,7-7 0,2-2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24T19:20:59.64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1 185 7523,'0'-17'99,"0"1"0,0 6 1,1 1-1,3 0 221,1 0 1,1 3-114,-6-4 1,0 4 29,0-4-12,0 6-367,0-3 1,0 9 112,0 3 1,0-1-1,2 6 1,1 3 65,3 1 1,-1 2-1,-5 2 1,0 2 122,0 1 1,0 3 0,2-5 0,1 3-58,3-2 1,4 3 0,-4-2 0,-1-1-67,2-2 1,-3-4 0,5-1 0,0-4-40,0-2 0,-4 4 1,6-6-71,1-1 1,3-3 29,1-1 0,-2-7 0,-1-2 0,-4-1 32,-2-1 0,4 0 0,-4-5 0,0 0 7,0 0 1,4-2-1,-4-2 1,0-1-7,0 1 1,1-3 0,-5-1 0,4 1-59,2 0 1,-5 1 0,1 6 0,-3-2-36,-2-3 1,5 8-1,1-3-351,-3 2-459,-1-1 351,-2-1 0,0 9 320,0 7 0,7 7 0,2 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24T19:21:00.61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1 257 7504,'0'9'519,"0"-2"-108,0-7 1,7 0-1,3-2-299,5-3 0,1 1 1,0-4-1,0-1-59,0 0 1,0 3 0,0-5 0,1 1-21,-1 1 0,0-6-23,0 5 1,-2-5-1,-1 1 1,-4 2-23,-2 1 0,-2 5-76,-5-4 1,-1-1 112,-5-5 1,3 7-1,-6 2 1,0 1-9,0 1 0,3 0 0,-3 3 0,0-2 37,0-1 1,4-1 69,-6 6 1,1 0-65,-7 0 1,7 2 0,-1 4-32,-2 4 1,5 5 0,-1 1 30,1 0 1,1 0 0,4 0 0,-3 0 18,3 0 0,-4 0 1,1 1-1,3-1 57,1 0 0,2 0 1,0 0-1,0 0 36,0 0 0,0 6 1,0-1-118,0-1 1,7-2 0,4-4-22,3-3 1,4 2-1,2-8 1,1-2-220,-1-1 1,-2-2 0,0 0-1,1 0-53,3 0 1,-1-5 0,-3-2-1,2-2-64,1-4 1,1 4 0,-6-1 0,0-1 58,0 2 0,-5-5 1,-2 3-1,0-4 45,0-1 0,-6 0 0,5 0 0,-3 0 118,0 0 0,1 0 1,-6 0-1,0-2 123,0-4 1,0 4 0,0-3 0,-2 3 80,-3 2 0,3 5 1,-4 0 123,5-1 875,1-3-884,0 6 1,1 4-1,3 10-139,1 6 1,3 5 0,-5 4 0,2 2-58,-1-3 1,-2 5 0,-2-3 0,0 0-59,0 3 0,0-6 0,0 3 0,0-3 2,0-2 1,0 0-1,0 0 1,0 1-333,0-1 1,0-6 19,0 1 1,-6-5 179,1 4 0,0-8 103,5-2 0,0-2 1,0-8-1,0-3 0,0-1 36,0-2 0,0-1 1,0 1-1,0 0 85,0 0 1,5 0 0,0-2 0,1-2 118,1-1 1,-3-1-1,5 6 1,-2 0 243,-4 0 0,6 0-354,2 0 0,3 1-120,2 5 1,-5-3 0,0 8-342,1 1 0,1 1 0,0-1-76,-3-1 0,1-1 1,5 5-682,0-5 0,-5 4 1130,0-3 0,-8 10 0,5 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24T19:21:00.96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17 0 8902,'0'17'296,"0"-1"0,0 0 0,0 0-136,0 0 0,-6 2 1,1 2-1,1 3-1,3 2 1,1-3 0,0 4 0,0 1 62,0-2 1,0 6 0,0-6 0,0 2-48,0 0 0,0-6 0,0 4 0,0-2 0,0-3 1,0-2-1,1-4 1,5-1-91,4-2 1,-1-8 0,2 4 0,2-1-439,1-1 0,2 1 1,0-6-114,0 0 1,1-6 0,-1-1-1,0-2-231,0-4 1,0 5-1,-2-3 1,-1-2-82,-2-1 1,-8-2 777,3 0 0,3 0 0,-1-1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24T19:21:01.21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33 49 7569,'-17'0'1490,"8"0"-655,2 0-276,7 0 1,2 0 0,3 0-353,6 0 0,4 0 1,1 0-1,0-2-278,0-3 1,0 3-1,0-4 1,0 5-78,0 1 0,2 0 1,2 0-1,1 0-1283,-1 0 1,3-6 1430,-1 1 0,7-8 0,-4 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24T19:21:02.27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0 258 7569,'0'9'428,"0"-2"1,2-7 0,4 0-257,4 0 0,5-1 0,1-3 1,0-3-61,0-2 1,-5 3-1,-1-2 1,3-1-74,1 0 0,2 0 1,1-4-1,-1 4-50,0 2 0,-5-6 1,-1 4 19,3 1 0,-6-7 7,-2 4 1,2 3-1,-1-3-13,-3-2 0,-1 4 98,-2-1 1,0-1 50,0-5-58,0 7 1,-2-4 11,-3 8 0,-4-1 0,-7 8-56,0 4 1,0-5 0,1 7 0,3-3-52,1 0 1,2 2 0,-3-3 0,3 3-35,2 2 0,-4-3 0,5 4 0,1 1 77,-2-2 1,5 5 0,-3-3 0,3 3 39,2 2 0,0 1 1,0-1-1,0 0 18,0 0 0,0 0 1,0 0-1,0 0-28,0 0 1,5 1 0,2-1-1,2 0-34,4 0 1,-4-2 0,2-1 0,1-4-149,3-2 1,1-2-1,0-5 1,0 0-90,0 0 0,5 0 0,1 0 0,-2-2-63,-2-3 0,-2 2 0,0-8 1,0-2 36,0-1 0,0-2 0,-1 0 0,-3 0-25,-1-1 1,-2 1-1,1 0 1,-2-2 109,-1-3 0,-5 3 0,3-5 0,-1 1 106,1 1 1,-3-1 0,3 6 0,-3 0-52,-2 0 0,0 0 0,0 0 942,0-1-314,0 8 1,2 2-275,3 7 1,-3 7 0,3 4 0,-3 4-105,-2 1 0,0 2 0,0 1 0,0 5-69,0 1 1,0 0-1,0 3 1,0-1-70,0 2 1,-5-6-1,-1 0 1,3-1-258,1-1 0,2 1 0,0-6-72,0 0 0,0-5-381,0 0 206,0-8 396,0 4 0,0-8 1,0-5 81,0-5 0,0-3 1,0-2-1,0 0 104,0 0 1,0 0 0,0 0 0,0-1-34,0 1 1,2-2 0,1-1 0,3-3 160,-3 3 1,1 1-1,1 1 1,4 1 8,0 0 1,4 6 0,-6-1 0,2 0-220,3 2 0,3-5 1,1 3-271,0-3 1,0 5 0,-2 2-1,-1 1-561,-2 1 1,-6-1-993,6 6 571,-1 0 1229,-1 0 0,6 8 0,-6 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D0DDD2-BDDC-2146-A76E-D99CA4FF1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59B2545-3657-2340-B59B-B7C62FAC1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706A16-4759-E748-AD73-04EBBA6A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DA1A-FEE6-8447-9036-C789667013B3}" type="datetimeFigureOut">
              <a:rPr lang="nl-NL" smtClean="0"/>
              <a:t>26-09-18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5640AC-484A-304C-8AB3-0BAE93D3D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FFF2A8-2BCE-7942-8F50-894CB16B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D46-D299-1A46-B671-E14D8EBC6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0169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F53CB0-C716-CF44-93B7-679A0BBA5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D669A08-AE4B-EC4C-8836-B82BFC044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32E1B7-C5E1-0C46-9B59-141BB979C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DA1A-FEE6-8447-9036-C789667013B3}" type="datetimeFigureOut">
              <a:rPr lang="nl-NL" smtClean="0"/>
              <a:t>26-09-18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AFAE1B-7E53-3A40-AC7A-965FAF47E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2CD73B-A56F-0C47-B16C-DE4502F9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D46-D299-1A46-B671-E14D8EBC6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9694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0EB5227-2390-BF4D-B69C-7DF6D2E312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BCCD225-3B99-7444-A603-4A23948D8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182652-C62E-1349-8414-F02EFC146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DA1A-FEE6-8447-9036-C789667013B3}" type="datetimeFigureOut">
              <a:rPr lang="nl-NL" smtClean="0"/>
              <a:t>26-09-18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5B1E13-48AB-EB47-9B0E-DCD45E2BC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41D9E25-DC5D-E24A-8D41-BD469CAE9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D46-D299-1A46-B671-E14D8EBC6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917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7415B-9F16-6B44-A1BC-744346913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B22E2E-1C1C-B044-A4F2-34A126593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16CF0F-15C4-774E-8BFE-4EDA5BE36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DA1A-FEE6-8447-9036-C789667013B3}" type="datetimeFigureOut">
              <a:rPr lang="nl-NL" smtClean="0"/>
              <a:t>26-09-18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CAEC42-8346-8142-8E2C-FBBFD3FE7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932EE3-5D4F-524F-ABF6-B3305CB99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D46-D299-1A46-B671-E14D8EBC6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536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2E0B06-3E4A-9D4F-9DD7-096B0BAE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638207A-9E27-5048-A699-C3EE0B92C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479A12-7207-3048-8C44-E1624538D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DA1A-FEE6-8447-9036-C789667013B3}" type="datetimeFigureOut">
              <a:rPr lang="nl-NL" smtClean="0"/>
              <a:t>26-09-18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1D4196-2953-6C4E-931A-1901A5F0B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2B3744-6DDB-7347-8A87-D438F4C7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D46-D299-1A46-B671-E14D8EBC6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3362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05356-91EC-514F-8348-2DA70157E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4FC2F7-0D21-BC48-9AC0-ED15E581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3AFA87A-05A4-3240-AFD9-BD84050D9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93EE74C-661F-094E-A297-A77F9DFD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DA1A-FEE6-8447-9036-C789667013B3}" type="datetimeFigureOut">
              <a:rPr lang="nl-NL" smtClean="0"/>
              <a:t>26-09-18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F5AF32D-A25B-4044-A36F-B6DB5FA3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B72961B-03F4-F34F-A968-DB843E31D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D46-D299-1A46-B671-E14D8EBC6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8523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D2B816-8E68-C54D-9ECE-2C385BE1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77C8CC-F66C-5041-8D3D-CAB5187EF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7B8F3D2-B7F6-DA4D-ADAA-C6DFCFA25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46D05FB-A4D4-F44D-8D2F-FFB2A483D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1682557-85EC-254C-A254-B39511E5A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23E0648-82AE-2D4E-A4BD-1C608DA30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DA1A-FEE6-8447-9036-C789667013B3}" type="datetimeFigureOut">
              <a:rPr lang="nl-NL" smtClean="0"/>
              <a:t>26-09-18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752AE32-AE21-6347-91CF-0B6E8A66E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16CC319-A468-3140-9E34-2BC9F7A19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D46-D299-1A46-B671-E14D8EBC6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981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0E613-D293-534E-B714-AF707164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560D312-2232-474D-9557-915D302FA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DA1A-FEE6-8447-9036-C789667013B3}" type="datetimeFigureOut">
              <a:rPr lang="nl-NL" smtClean="0"/>
              <a:t>26-09-18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730AE9E-4EBD-4F45-A54B-797CC034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89AB2CC-C0A4-854A-B3F4-898F0184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D46-D299-1A46-B671-E14D8EBC6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100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99FD48D-22B5-1E48-8DD9-2D21364B2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DA1A-FEE6-8447-9036-C789667013B3}" type="datetimeFigureOut">
              <a:rPr lang="nl-NL" smtClean="0"/>
              <a:t>26-09-18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440E661-5CA6-FC41-B5E3-D3BBD404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EB076A-0C32-F349-81B4-ED3E7B650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D46-D299-1A46-B671-E14D8EBC6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9770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8D1AE9-D61D-4D4D-B25E-88C865393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68AE45-587A-584B-A1A6-9E1CF977E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E9AFD68-D35A-4349-AE65-4EA137C7A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2EA9D39-62F9-544C-952F-647DC886E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DA1A-FEE6-8447-9036-C789667013B3}" type="datetimeFigureOut">
              <a:rPr lang="nl-NL" smtClean="0"/>
              <a:t>26-09-18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37CB7D-CE8A-FA49-96F4-3A18A2CB4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6159A4E-1640-2D46-9159-904B7822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D46-D299-1A46-B671-E14D8EBC6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173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5C80E6-C259-884E-9847-DA18323C3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3BADE2A-5317-CF4F-B2CB-BE543BB426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9A3622-1159-FE4D-BB6A-4BBC1416A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BB00267-B82C-BA44-89D1-BA905EE1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DA1A-FEE6-8447-9036-C789667013B3}" type="datetimeFigureOut">
              <a:rPr lang="nl-NL" smtClean="0"/>
              <a:t>26-09-18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C3CCCC-7248-F84A-AD2F-A4E9213C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CBEE6E1-B360-804B-9FC6-B44026A0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0D46-D299-1A46-B671-E14D8EBC6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7447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A234086-3AE3-C146-9384-50A20BDEB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858543-5BDA-BC40-803A-344DCD905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330C59-DA67-AD4F-852D-9784E1265C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2DA1A-FEE6-8447-9036-C789667013B3}" type="datetimeFigureOut">
              <a:rPr lang="nl-NL" smtClean="0"/>
              <a:t>26-09-18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5632EB-6429-5742-9F3C-C78151E77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811444-08FE-3A41-A5FA-E13B36A28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80D46-D299-1A46-B671-E14D8EBC6F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554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image" Target="../media/image13.png"/><Relationship Id="rId21" Type="http://schemas.openxmlformats.org/officeDocument/2006/relationships/image" Target="../media/image22.png"/><Relationship Id="rId34" Type="http://schemas.openxmlformats.org/officeDocument/2006/relationships/customXml" Target="../ink/ink17.xml"/><Relationship Id="rId7" Type="http://schemas.openxmlformats.org/officeDocument/2006/relationships/image" Target="../media/image15.png"/><Relationship Id="rId12" Type="http://schemas.openxmlformats.org/officeDocument/2006/relationships/customXml" Target="../ink/ink6.xml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33" Type="http://schemas.openxmlformats.org/officeDocument/2006/relationships/image" Target="../media/image28.png"/><Relationship Id="rId2" Type="http://schemas.openxmlformats.org/officeDocument/2006/relationships/image" Target="../media/image1.tiff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17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28" Type="http://schemas.openxmlformats.org/officeDocument/2006/relationships/customXml" Target="../ink/ink14.xml"/><Relationship Id="rId10" Type="http://schemas.openxmlformats.org/officeDocument/2006/relationships/customXml" Target="../ink/ink5.xml"/><Relationship Id="rId19" Type="http://schemas.openxmlformats.org/officeDocument/2006/relationships/image" Target="../media/image21.png"/><Relationship Id="rId31" Type="http://schemas.openxmlformats.org/officeDocument/2006/relationships/image" Target="../media/image27.png"/><Relationship Id="rId4" Type="http://schemas.openxmlformats.org/officeDocument/2006/relationships/customXml" Target="../ink/ink2.xml"/><Relationship Id="rId9" Type="http://schemas.openxmlformats.org/officeDocument/2006/relationships/image" Target="../media/image16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25.png"/><Relationship Id="rId30" Type="http://schemas.openxmlformats.org/officeDocument/2006/relationships/customXml" Target="../ink/ink15.xml"/><Relationship Id="rId35" Type="http://schemas.openxmlformats.org/officeDocument/2006/relationships/image" Target="../media/image29.png"/><Relationship Id="rId8" Type="http://schemas.openxmlformats.org/officeDocument/2006/relationships/customXml" Target="../ink/ink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customXml" Target="../ink/ink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customXml" Target="../ink/ink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75B25-3F6F-CB47-AF1F-0F7BE39D7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4248"/>
            <a:ext cx="12191999" cy="2387600"/>
          </a:xfrm>
        </p:spPr>
        <p:txBody>
          <a:bodyPr>
            <a:normAutofit/>
          </a:bodyPr>
          <a:lstStyle/>
          <a:p>
            <a:r>
              <a:rPr lang="nl-NL" sz="16600" dirty="0">
                <a:latin typeface="Chalkboard" panose="03050602040202020205" pitchFamily="66" charset="77"/>
              </a:rPr>
              <a:t>DNA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77BA83-0266-1045-832B-CAF4D0DD5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39387" y="181769"/>
            <a:ext cx="1676400" cy="427037"/>
          </a:xfrm>
        </p:spPr>
        <p:txBody>
          <a:bodyPr>
            <a:normAutofit/>
          </a:bodyPr>
          <a:lstStyle/>
          <a:p>
            <a:r>
              <a:rPr lang="nl-NL" dirty="0">
                <a:latin typeface="Chalkboard" panose="03050602040202020205" pitchFamily="66" charset="77"/>
              </a:rPr>
              <a:t>Thema 2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04C7E6-4F3A-694D-AC55-454EBDBD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05" b="38524"/>
          <a:stretch/>
        </p:blipFill>
        <p:spPr>
          <a:xfrm rot="16200000">
            <a:off x="-2885123" y="3013711"/>
            <a:ext cx="6856097" cy="828675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65134B1F-F944-E74D-A034-51E44EFED786}"/>
              </a:ext>
            </a:extLst>
          </p:cNvPr>
          <p:cNvSpPr txBox="1">
            <a:spLocks/>
          </p:cNvSpPr>
          <p:nvPr/>
        </p:nvSpPr>
        <p:spPr>
          <a:xfrm>
            <a:off x="128587" y="4243387"/>
            <a:ext cx="12191999" cy="4885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>
                <a:latin typeface="Chalkboard" panose="03050602040202020205" pitchFamily="66" charset="77"/>
              </a:rPr>
              <a:t>Desoxyribonucleïnezuur</a:t>
            </a:r>
            <a:endParaRPr lang="nl-NL" sz="18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2255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75B25-3F6F-CB47-AF1F-0F7BE39D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12" y="365125"/>
            <a:ext cx="10110787" cy="1325563"/>
          </a:xfrm>
        </p:spPr>
        <p:txBody>
          <a:bodyPr>
            <a:normAutofit/>
          </a:bodyPr>
          <a:lstStyle/>
          <a:p>
            <a:pPr algn="ctr"/>
            <a:r>
              <a:rPr lang="nl-NL" sz="3600" dirty="0">
                <a:latin typeface="Chalkboard" panose="03050602040202020205" pitchFamily="66" charset="77"/>
              </a:rPr>
              <a:t>DNA </a:t>
            </a:r>
            <a:r>
              <a:rPr lang="nl-NL" sz="3600" dirty="0">
                <a:latin typeface="Chalkboard" panose="03050602040202020205" pitchFamily="66" charset="77"/>
                <a:sym typeface="Wingdings" pitchFamily="2" charset="2"/>
              </a:rPr>
              <a:t></a:t>
            </a:r>
            <a:r>
              <a:rPr lang="nl-NL" sz="3600" dirty="0">
                <a:latin typeface="Chalkboard" panose="03050602040202020205" pitchFamily="66" charset="77"/>
              </a:rPr>
              <a:t> RNA </a:t>
            </a:r>
            <a:r>
              <a:rPr lang="nl-NL" sz="3600" dirty="0">
                <a:latin typeface="Chalkboard" panose="03050602040202020205" pitchFamily="66" charset="77"/>
                <a:sym typeface="Wingdings" pitchFamily="2" charset="2"/>
              </a:rPr>
              <a:t> aminozuren</a:t>
            </a:r>
            <a:endParaRPr lang="nl-NL" sz="3600" dirty="0">
              <a:latin typeface="Chalkboard" panose="03050602040202020205" pitchFamily="66" charset="77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04C7E6-4F3A-694D-AC55-454EBDBD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05" b="38524"/>
          <a:stretch/>
        </p:blipFill>
        <p:spPr>
          <a:xfrm rot="16200000">
            <a:off x="-2885123" y="3013711"/>
            <a:ext cx="6856097" cy="82867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7A63757-E859-B24F-A432-4A8228C9FC8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3518" y="2081270"/>
            <a:ext cx="7889553" cy="1920024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D886B9CB-0F2F-4346-A456-0E2904509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3310"/>
          </a:xfrm>
        </p:spPr>
        <p:txBody>
          <a:bodyPr>
            <a:normAutofit/>
          </a:bodyPr>
          <a:lstStyle/>
          <a:p>
            <a:r>
              <a:rPr lang="nl-NL" sz="2000" dirty="0"/>
              <a:t>AUG in RNA was TAC in DNA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u="sng" dirty="0"/>
          </a:p>
          <a:p>
            <a:r>
              <a:rPr lang="nl-NL" sz="2000" u="sng" dirty="0"/>
              <a:t>Transcriptie (celkern):</a:t>
            </a:r>
          </a:p>
          <a:p>
            <a:r>
              <a:rPr lang="nl-NL" sz="2000" dirty="0"/>
              <a:t>TAC – CTC – AGA – TTT – TAG – GCC wordt </a:t>
            </a:r>
            <a:r>
              <a:rPr lang="nl-NL" sz="2000" dirty="0">
                <a:solidFill>
                  <a:srgbClr val="FF0000"/>
                </a:solidFill>
              </a:rPr>
              <a:t>AUG – GAG – UCU – AAA – AUC – CGG</a:t>
            </a:r>
          </a:p>
          <a:p>
            <a:endParaRPr lang="nl-NL" sz="2000" dirty="0">
              <a:solidFill>
                <a:srgbClr val="FF0000"/>
              </a:solidFill>
            </a:endParaRPr>
          </a:p>
          <a:p>
            <a:r>
              <a:rPr lang="nl-NL" sz="2000" u="sng" dirty="0"/>
              <a:t>Translatie (ribosomen): </a:t>
            </a:r>
          </a:p>
          <a:p>
            <a:r>
              <a:rPr lang="nl-NL" sz="2000" dirty="0"/>
              <a:t>AUG – GAG – UCU – AAA – AUC – CGG wordt </a:t>
            </a:r>
            <a:r>
              <a:rPr lang="nl-NL" sz="2000" dirty="0">
                <a:solidFill>
                  <a:srgbClr val="FF0000"/>
                </a:solidFill>
              </a:rPr>
              <a:t>Met – </a:t>
            </a:r>
            <a:r>
              <a:rPr lang="nl-NL" sz="2000" dirty="0" err="1">
                <a:solidFill>
                  <a:srgbClr val="FF0000"/>
                </a:solidFill>
              </a:rPr>
              <a:t>Glu</a:t>
            </a:r>
            <a:r>
              <a:rPr lang="nl-NL" sz="2000" dirty="0">
                <a:solidFill>
                  <a:srgbClr val="FF0000"/>
                </a:solidFill>
              </a:rPr>
              <a:t> – </a:t>
            </a:r>
            <a:r>
              <a:rPr lang="nl-NL" sz="2000" dirty="0" err="1">
                <a:solidFill>
                  <a:srgbClr val="FF0000"/>
                </a:solidFill>
              </a:rPr>
              <a:t>Ser</a:t>
            </a:r>
            <a:r>
              <a:rPr lang="nl-NL" sz="2000" dirty="0">
                <a:solidFill>
                  <a:srgbClr val="FF0000"/>
                </a:solidFill>
              </a:rPr>
              <a:t> – </a:t>
            </a:r>
            <a:r>
              <a:rPr lang="nl-NL" sz="2000" dirty="0" err="1">
                <a:solidFill>
                  <a:srgbClr val="FF0000"/>
                </a:solidFill>
              </a:rPr>
              <a:t>Lys</a:t>
            </a:r>
            <a:r>
              <a:rPr lang="nl-NL" sz="2000" dirty="0">
                <a:solidFill>
                  <a:srgbClr val="FF0000"/>
                </a:solidFill>
              </a:rPr>
              <a:t> – </a:t>
            </a:r>
            <a:r>
              <a:rPr lang="nl-NL" sz="2000" dirty="0" err="1">
                <a:solidFill>
                  <a:srgbClr val="FF0000"/>
                </a:solidFill>
              </a:rPr>
              <a:t>Ile</a:t>
            </a:r>
            <a:r>
              <a:rPr lang="nl-NL" sz="2000" dirty="0">
                <a:solidFill>
                  <a:srgbClr val="FF0000"/>
                </a:solidFill>
              </a:rPr>
              <a:t> – </a:t>
            </a:r>
            <a:r>
              <a:rPr lang="nl-NL" sz="2000" dirty="0" err="1">
                <a:solidFill>
                  <a:srgbClr val="FF0000"/>
                </a:solidFill>
              </a:rPr>
              <a:t>Arg</a:t>
            </a:r>
            <a:r>
              <a:rPr lang="nl-NL" sz="2000" dirty="0"/>
              <a:t>     (geen </a:t>
            </a:r>
            <a:r>
              <a:rPr lang="nl-NL" sz="2000" dirty="0" err="1"/>
              <a:t>stopcodon</a:t>
            </a:r>
            <a:r>
              <a:rPr lang="nl-NL" sz="2000" dirty="0"/>
              <a:t>)</a:t>
            </a:r>
          </a:p>
          <a:p>
            <a:endParaRPr lang="nl-NL" sz="2000" dirty="0"/>
          </a:p>
          <a:p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887F7DA7-7D13-AA44-AAB9-FCB2B3BB8841}"/>
                  </a:ext>
                </a:extLst>
              </p14:cNvPr>
              <p14:cNvContentPartPr/>
              <p14:nvPr/>
            </p14:nvContentPartPr>
            <p14:xfrm>
              <a:off x="4145482" y="3534172"/>
              <a:ext cx="347760" cy="324360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887F7DA7-7D13-AA44-AAB9-FCB2B3BB88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36842" y="3525532"/>
                <a:ext cx="365400" cy="342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kstvak 10">
            <a:extLst>
              <a:ext uri="{FF2B5EF4-FFF2-40B4-BE49-F238E27FC236}">
                <a16:creationId xmlns:a16="http://schemas.microsoft.com/office/drawing/2014/main" id="{4034977D-52EE-7049-97C5-228C8C8EC70D}"/>
              </a:ext>
            </a:extLst>
          </p:cNvPr>
          <p:cNvSpPr txBox="1"/>
          <p:nvPr/>
        </p:nvSpPr>
        <p:spPr>
          <a:xfrm>
            <a:off x="4145482" y="451692"/>
            <a:ext cx="3029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  <a:latin typeface="Chalkboard" panose="03050602040202020205" pitchFamily="66" charset="77"/>
              </a:rPr>
              <a:t>transcriptie       translatie</a:t>
            </a:r>
          </a:p>
        </p:txBody>
      </p:sp>
    </p:spTree>
    <p:extLst>
      <p:ext uri="{BB962C8B-B14F-4D97-AF65-F5344CB8AC3E}">
        <p14:creationId xmlns:p14="http://schemas.microsoft.com/office/powerpoint/2010/main" val="484724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4507460-9865-314C-972E-87CBD6C99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0195" y="1207266"/>
            <a:ext cx="6876419" cy="498134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504C7E6-4F3A-694D-AC55-454EBDBD9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05" b="38524"/>
          <a:stretch/>
        </p:blipFill>
        <p:spPr>
          <a:xfrm rot="16200000">
            <a:off x="-2885123" y="3013711"/>
            <a:ext cx="6856097" cy="82867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4AF2E03-DD11-A449-BC04-B1A2AFA4DA88}"/>
              </a:ext>
            </a:extLst>
          </p:cNvPr>
          <p:cNvSpPr/>
          <p:nvPr/>
        </p:nvSpPr>
        <p:spPr>
          <a:xfrm>
            <a:off x="6940627" y="4494882"/>
            <a:ext cx="528809" cy="165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00D73EF-C0C1-4E44-9AE6-F68593A66EE3}"/>
              </a:ext>
            </a:extLst>
          </p:cNvPr>
          <p:cNvSpPr/>
          <p:nvPr/>
        </p:nvSpPr>
        <p:spPr>
          <a:xfrm>
            <a:off x="7205031" y="4185089"/>
            <a:ext cx="738130" cy="165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5988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75B25-3F6F-CB47-AF1F-0F7BE39D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12" y="365125"/>
            <a:ext cx="10110787" cy="1325563"/>
          </a:xfrm>
        </p:spPr>
        <p:txBody>
          <a:bodyPr>
            <a:normAutofit/>
          </a:bodyPr>
          <a:lstStyle/>
          <a:p>
            <a:pPr algn="ctr"/>
            <a:r>
              <a:rPr lang="nl-NL" sz="3600" dirty="0">
                <a:latin typeface="Chalkboard" panose="03050602040202020205" pitchFamily="66" charset="77"/>
              </a:rPr>
              <a:t>GENREGULATIE / GENEXPRESIE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77BA83-0266-1045-832B-CAF4D0DD5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2" y="1825625"/>
            <a:ext cx="10110788" cy="4351338"/>
          </a:xfrm>
        </p:spPr>
        <p:txBody>
          <a:bodyPr>
            <a:normAutofit/>
          </a:bodyPr>
          <a:lstStyle/>
          <a:p>
            <a:r>
              <a:rPr lang="nl-NL" sz="1800" dirty="0">
                <a:latin typeface="Chalkboard" panose="03050602040202020205" pitchFamily="66" charset="77"/>
              </a:rPr>
              <a:t>Genregulatie: aan en uitzetten van een gen op de juiste plaats</a:t>
            </a:r>
          </a:p>
          <a:p>
            <a:endParaRPr lang="nl-NL" sz="1800" dirty="0">
              <a:latin typeface="Chalkboard" panose="03050602040202020205" pitchFamily="66" charset="77"/>
            </a:endParaRPr>
          </a:p>
          <a:p>
            <a:r>
              <a:rPr lang="nl-NL" sz="1800" dirty="0" err="1">
                <a:latin typeface="Chalkboard" panose="03050602040202020205" pitchFamily="66" charset="77"/>
              </a:rPr>
              <a:t>Genexpressie</a:t>
            </a:r>
            <a:r>
              <a:rPr lang="nl-NL" sz="1800" dirty="0">
                <a:latin typeface="Chalkboard" panose="03050602040202020205" pitchFamily="66" charset="77"/>
              </a:rPr>
              <a:t>: gen komt tot uitdrukking in de productie van een eiwit</a:t>
            </a:r>
          </a:p>
          <a:p>
            <a:pPr lvl="1"/>
            <a:r>
              <a:rPr lang="nl-NL" sz="1800" dirty="0">
                <a:latin typeface="Chalkboard" panose="03050602040202020205" pitchFamily="66" charset="77"/>
              </a:rPr>
              <a:t>Alleen als gen ‘aan’ staat</a:t>
            </a:r>
          </a:p>
          <a:p>
            <a:endParaRPr lang="nl-NL" sz="1800" dirty="0">
              <a:latin typeface="Chalkboard" panose="03050602040202020205" pitchFamily="66" charset="77"/>
            </a:endParaRPr>
          </a:p>
          <a:p>
            <a:r>
              <a:rPr lang="nl-NL" sz="1800" dirty="0">
                <a:latin typeface="Chalkboard" panose="03050602040202020205" pitchFamily="66" charset="77"/>
              </a:rPr>
              <a:t>Regulatorgenen: regelen expressie op de juiste plaats en tijd</a:t>
            </a:r>
          </a:p>
          <a:p>
            <a:endParaRPr lang="nl-NL" sz="1800" dirty="0">
              <a:latin typeface="Chalkboard" panose="03050602040202020205" pitchFamily="66" charset="77"/>
            </a:endParaRPr>
          </a:p>
          <a:p>
            <a:endParaRPr lang="nl-NL" sz="1800" dirty="0">
              <a:latin typeface="Chalkboard" panose="03050602040202020205" pitchFamily="66" charset="77"/>
            </a:endParaRPr>
          </a:p>
          <a:p>
            <a:endParaRPr lang="nl-NL" sz="1800" dirty="0">
              <a:latin typeface="Chalkboard" panose="03050602040202020205" pitchFamily="66" charset="77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04C7E6-4F3A-694D-AC55-454EBDBD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05" b="38524"/>
          <a:stretch/>
        </p:blipFill>
        <p:spPr>
          <a:xfrm rot="16200000">
            <a:off x="-2885123" y="3013711"/>
            <a:ext cx="6856097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77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75B25-3F6F-CB47-AF1F-0F7BE39D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12" y="365125"/>
            <a:ext cx="3769663" cy="1325563"/>
          </a:xfrm>
        </p:spPr>
        <p:txBody>
          <a:bodyPr>
            <a:normAutofit/>
          </a:bodyPr>
          <a:lstStyle/>
          <a:p>
            <a:r>
              <a:rPr lang="nl-NL" sz="3600" dirty="0">
                <a:latin typeface="Chalkboard" panose="03050602040202020205" pitchFamily="66" charset="77"/>
              </a:rPr>
              <a:t>GENREGULATIE </a:t>
            </a:r>
            <a:br>
              <a:rPr lang="nl-NL" sz="3600" dirty="0">
                <a:latin typeface="Chalkboard" panose="03050602040202020205" pitchFamily="66" charset="77"/>
              </a:rPr>
            </a:br>
            <a:r>
              <a:rPr lang="nl-NL" sz="2400" dirty="0">
                <a:latin typeface="Chalkboard" panose="03050602040202020205" pitchFamily="66" charset="77"/>
              </a:rPr>
              <a:t>PROKARYOTEN</a:t>
            </a:r>
            <a:endParaRPr lang="nl-NL" sz="3600" dirty="0">
              <a:latin typeface="Chalkboard" panose="03050602040202020205" pitchFamily="66" charset="77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77BA83-0266-1045-832B-CAF4D0DD5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2" y="1825625"/>
            <a:ext cx="10110788" cy="4351338"/>
          </a:xfrm>
        </p:spPr>
        <p:txBody>
          <a:bodyPr>
            <a:normAutofit/>
          </a:bodyPr>
          <a:lstStyle/>
          <a:p>
            <a:endParaRPr lang="nl-NL" sz="1800" dirty="0">
              <a:latin typeface="Chalkboard" panose="03050602040202020205" pitchFamily="66" charset="77"/>
            </a:endParaRPr>
          </a:p>
          <a:p>
            <a:endParaRPr lang="nl-NL" sz="1800" dirty="0">
              <a:latin typeface="Chalkboard" panose="03050602040202020205" pitchFamily="66" charset="77"/>
            </a:endParaRPr>
          </a:p>
          <a:p>
            <a:endParaRPr lang="nl-NL" sz="1800" dirty="0">
              <a:latin typeface="Chalkboard" panose="03050602040202020205" pitchFamily="66" charset="77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04C7E6-4F3A-694D-AC55-454EBDBD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05" b="38524"/>
          <a:stretch/>
        </p:blipFill>
        <p:spPr>
          <a:xfrm rot="16200000">
            <a:off x="-2885123" y="3013711"/>
            <a:ext cx="6856097" cy="8286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6D6D8E4-0EE7-CD47-8E51-3870C35619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8423" y="148065"/>
            <a:ext cx="6345715" cy="67080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3" name="Inkt 123">
                <a:extLst>
                  <a:ext uri="{FF2B5EF4-FFF2-40B4-BE49-F238E27FC236}">
                    <a16:creationId xmlns:a16="http://schemas.microsoft.com/office/drawing/2014/main" id="{7451D5E9-F3AB-AF47-859A-AF465D483693}"/>
                  </a:ext>
                </a:extLst>
              </p14:cNvPr>
              <p14:cNvContentPartPr/>
              <p14:nvPr/>
            </p14:nvContentPartPr>
            <p14:xfrm>
              <a:off x="8830119" y="1635066"/>
              <a:ext cx="1992240" cy="597240"/>
            </p14:xfrm>
          </p:contentPart>
        </mc:Choice>
        <mc:Fallback xmlns="">
          <p:pic>
            <p:nvPicPr>
              <p:cNvPr id="123" name="Inkt 123">
                <a:extLst>
                  <a:ext uri="{FF2B5EF4-FFF2-40B4-BE49-F238E27FC236}">
                    <a16:creationId xmlns:a16="http://schemas.microsoft.com/office/drawing/2014/main" id="{7451D5E9-F3AB-AF47-859A-AF465D4836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14639" y="1619946"/>
                <a:ext cx="2022840" cy="62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6" name="Inkt 176">
                <a:extLst>
                  <a:ext uri="{FF2B5EF4-FFF2-40B4-BE49-F238E27FC236}">
                    <a16:creationId xmlns:a16="http://schemas.microsoft.com/office/drawing/2014/main" id="{032FAD35-049F-3645-93FB-5FEC0F62DC02}"/>
                  </a:ext>
                </a:extLst>
              </p14:cNvPr>
              <p14:cNvContentPartPr/>
              <p14:nvPr/>
            </p14:nvContentPartPr>
            <p14:xfrm>
              <a:off x="2193013" y="3065843"/>
              <a:ext cx="4503600" cy="622080"/>
            </p14:xfrm>
          </p:contentPart>
        </mc:Choice>
        <mc:Fallback xmlns="">
          <p:pic>
            <p:nvPicPr>
              <p:cNvPr id="176" name="Inkt 176">
                <a:extLst>
                  <a:ext uri="{FF2B5EF4-FFF2-40B4-BE49-F238E27FC236}">
                    <a16:creationId xmlns:a16="http://schemas.microsoft.com/office/drawing/2014/main" id="{032FAD35-049F-3645-93FB-5FEC0F62DC0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77892" y="3050714"/>
                <a:ext cx="4533842" cy="6526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3" name="Inkt 183">
                <a:extLst>
                  <a:ext uri="{FF2B5EF4-FFF2-40B4-BE49-F238E27FC236}">
                    <a16:creationId xmlns:a16="http://schemas.microsoft.com/office/drawing/2014/main" id="{84F1C4FE-8BF8-854D-9D8E-02CA24EE6200}"/>
                  </a:ext>
                </a:extLst>
              </p14:cNvPr>
              <p14:cNvContentPartPr/>
              <p14:nvPr/>
            </p14:nvContentPartPr>
            <p14:xfrm>
              <a:off x="8796435" y="6145643"/>
              <a:ext cx="1874520" cy="364680"/>
            </p14:xfrm>
          </p:contentPart>
        </mc:Choice>
        <mc:Fallback xmlns="">
          <p:pic>
            <p:nvPicPr>
              <p:cNvPr id="183" name="Inkt 183">
                <a:extLst>
                  <a:ext uri="{FF2B5EF4-FFF2-40B4-BE49-F238E27FC236}">
                    <a16:creationId xmlns:a16="http://schemas.microsoft.com/office/drawing/2014/main" id="{84F1C4FE-8BF8-854D-9D8E-02CA24EE620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81315" y="6130523"/>
                <a:ext cx="190512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5" name="Inkt 184">
                <a:extLst>
                  <a:ext uri="{FF2B5EF4-FFF2-40B4-BE49-F238E27FC236}">
                    <a16:creationId xmlns:a16="http://schemas.microsoft.com/office/drawing/2014/main" id="{82F3E579-0179-7940-8802-DC35FB14E13E}"/>
                  </a:ext>
                </a:extLst>
              </p14:cNvPr>
              <p14:cNvContentPartPr/>
              <p14:nvPr/>
            </p14:nvContentPartPr>
            <p14:xfrm>
              <a:off x="9835035" y="6350843"/>
              <a:ext cx="122040" cy="153720"/>
            </p14:xfrm>
          </p:contentPart>
        </mc:Choice>
        <mc:Fallback xmlns="">
          <p:pic>
            <p:nvPicPr>
              <p:cNvPr id="185" name="Inkt 184">
                <a:extLst>
                  <a:ext uri="{FF2B5EF4-FFF2-40B4-BE49-F238E27FC236}">
                    <a16:creationId xmlns:a16="http://schemas.microsoft.com/office/drawing/2014/main" id="{82F3E579-0179-7940-8802-DC35FB14E13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19915" y="6335363"/>
                <a:ext cx="15264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6" name="Inkt 185">
                <a:extLst>
                  <a:ext uri="{FF2B5EF4-FFF2-40B4-BE49-F238E27FC236}">
                    <a16:creationId xmlns:a16="http://schemas.microsoft.com/office/drawing/2014/main" id="{52A1F345-362C-934A-9011-4F15844F7BE0}"/>
                  </a:ext>
                </a:extLst>
              </p14:cNvPr>
              <p14:cNvContentPartPr/>
              <p14:nvPr/>
            </p14:nvContentPartPr>
            <p14:xfrm>
              <a:off x="9974355" y="6347963"/>
              <a:ext cx="244080" cy="150480"/>
            </p14:xfrm>
          </p:contentPart>
        </mc:Choice>
        <mc:Fallback xmlns="">
          <p:pic>
            <p:nvPicPr>
              <p:cNvPr id="186" name="Inkt 185">
                <a:extLst>
                  <a:ext uri="{FF2B5EF4-FFF2-40B4-BE49-F238E27FC236}">
                    <a16:creationId xmlns:a16="http://schemas.microsoft.com/office/drawing/2014/main" id="{52A1F345-362C-934A-9011-4F15844F7BE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59235" y="6332843"/>
                <a:ext cx="27468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7" name="Inkt 186">
                <a:extLst>
                  <a:ext uri="{FF2B5EF4-FFF2-40B4-BE49-F238E27FC236}">
                    <a16:creationId xmlns:a16="http://schemas.microsoft.com/office/drawing/2014/main" id="{C08C255B-2AC3-6744-9399-9C229ED24877}"/>
                  </a:ext>
                </a:extLst>
              </p14:cNvPr>
              <p14:cNvContentPartPr/>
              <p14:nvPr/>
            </p14:nvContentPartPr>
            <p14:xfrm>
              <a:off x="10270275" y="6312683"/>
              <a:ext cx="93240" cy="197640"/>
            </p14:xfrm>
          </p:contentPart>
        </mc:Choice>
        <mc:Fallback xmlns="">
          <p:pic>
            <p:nvPicPr>
              <p:cNvPr id="187" name="Inkt 186">
                <a:extLst>
                  <a:ext uri="{FF2B5EF4-FFF2-40B4-BE49-F238E27FC236}">
                    <a16:creationId xmlns:a16="http://schemas.microsoft.com/office/drawing/2014/main" id="{C08C255B-2AC3-6744-9399-9C229ED2487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255155" y="6297563"/>
                <a:ext cx="12384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8" name="Inkt 187">
                <a:extLst>
                  <a:ext uri="{FF2B5EF4-FFF2-40B4-BE49-F238E27FC236}">
                    <a16:creationId xmlns:a16="http://schemas.microsoft.com/office/drawing/2014/main" id="{7210ED3C-CB4A-B74C-BA1A-3B9EBAE89D5F}"/>
                  </a:ext>
                </a:extLst>
              </p14:cNvPr>
              <p14:cNvContentPartPr/>
              <p14:nvPr/>
            </p14:nvContentPartPr>
            <p14:xfrm>
              <a:off x="10258755" y="6353363"/>
              <a:ext cx="116280" cy="17640"/>
            </p14:xfrm>
          </p:contentPart>
        </mc:Choice>
        <mc:Fallback xmlns="">
          <p:pic>
            <p:nvPicPr>
              <p:cNvPr id="188" name="Inkt 187">
                <a:extLst>
                  <a:ext uri="{FF2B5EF4-FFF2-40B4-BE49-F238E27FC236}">
                    <a16:creationId xmlns:a16="http://schemas.microsoft.com/office/drawing/2014/main" id="{7210ED3C-CB4A-B74C-BA1A-3B9EBAE89D5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43275" y="6337883"/>
                <a:ext cx="1468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9" name="Inkt 188">
                <a:extLst>
                  <a:ext uri="{FF2B5EF4-FFF2-40B4-BE49-F238E27FC236}">
                    <a16:creationId xmlns:a16="http://schemas.microsoft.com/office/drawing/2014/main" id="{FAA66E1A-BB85-8847-92F9-B47C4D9B0D64}"/>
                  </a:ext>
                </a:extLst>
              </p14:cNvPr>
              <p14:cNvContentPartPr/>
              <p14:nvPr/>
            </p14:nvContentPartPr>
            <p14:xfrm>
              <a:off x="10357395" y="6353363"/>
              <a:ext cx="261360" cy="151200"/>
            </p14:xfrm>
          </p:contentPart>
        </mc:Choice>
        <mc:Fallback xmlns="">
          <p:pic>
            <p:nvPicPr>
              <p:cNvPr id="189" name="Inkt 188">
                <a:extLst>
                  <a:ext uri="{FF2B5EF4-FFF2-40B4-BE49-F238E27FC236}">
                    <a16:creationId xmlns:a16="http://schemas.microsoft.com/office/drawing/2014/main" id="{FAA66E1A-BB85-8847-92F9-B47C4D9B0D6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341915" y="6337883"/>
                <a:ext cx="29196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0" name="Inkt 189">
                <a:extLst>
                  <a:ext uri="{FF2B5EF4-FFF2-40B4-BE49-F238E27FC236}">
                    <a16:creationId xmlns:a16="http://schemas.microsoft.com/office/drawing/2014/main" id="{4FDB5BFE-B93F-D14D-92CB-AA26FEAEEA9D}"/>
                  </a:ext>
                </a:extLst>
              </p14:cNvPr>
              <p14:cNvContentPartPr/>
              <p14:nvPr/>
            </p14:nvContentPartPr>
            <p14:xfrm>
              <a:off x="10641795" y="6348683"/>
              <a:ext cx="302040" cy="160920"/>
            </p14:xfrm>
          </p:contentPart>
        </mc:Choice>
        <mc:Fallback xmlns="">
          <p:pic>
            <p:nvPicPr>
              <p:cNvPr id="190" name="Inkt 189">
                <a:extLst>
                  <a:ext uri="{FF2B5EF4-FFF2-40B4-BE49-F238E27FC236}">
                    <a16:creationId xmlns:a16="http://schemas.microsoft.com/office/drawing/2014/main" id="{4FDB5BFE-B93F-D14D-92CB-AA26FEAEEA9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626315" y="6333563"/>
                <a:ext cx="33264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1" name="Inkt 190">
                <a:extLst>
                  <a:ext uri="{FF2B5EF4-FFF2-40B4-BE49-F238E27FC236}">
                    <a16:creationId xmlns:a16="http://schemas.microsoft.com/office/drawing/2014/main" id="{89069600-E4C7-A745-8EB4-F0C020671EF3}"/>
                  </a:ext>
                </a:extLst>
              </p14:cNvPr>
              <p14:cNvContentPartPr/>
              <p14:nvPr/>
            </p14:nvContentPartPr>
            <p14:xfrm>
              <a:off x="10774995" y="6214043"/>
              <a:ext cx="35280" cy="23400"/>
            </p14:xfrm>
          </p:contentPart>
        </mc:Choice>
        <mc:Fallback xmlns="">
          <p:pic>
            <p:nvPicPr>
              <p:cNvPr id="191" name="Inkt 190">
                <a:extLst>
                  <a:ext uri="{FF2B5EF4-FFF2-40B4-BE49-F238E27FC236}">
                    <a16:creationId xmlns:a16="http://schemas.microsoft.com/office/drawing/2014/main" id="{89069600-E4C7-A745-8EB4-F0C020671EF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759875" y="6198923"/>
                <a:ext cx="6552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2" name="Inkt 191">
                <a:extLst>
                  <a:ext uri="{FF2B5EF4-FFF2-40B4-BE49-F238E27FC236}">
                    <a16:creationId xmlns:a16="http://schemas.microsoft.com/office/drawing/2014/main" id="{EAB37EAA-635B-0A45-AC83-C600645F3986}"/>
                  </a:ext>
                </a:extLst>
              </p14:cNvPr>
              <p14:cNvContentPartPr/>
              <p14:nvPr/>
            </p14:nvContentPartPr>
            <p14:xfrm>
              <a:off x="10885515" y="6318443"/>
              <a:ext cx="191880" cy="296280"/>
            </p14:xfrm>
          </p:contentPart>
        </mc:Choice>
        <mc:Fallback xmlns="">
          <p:pic>
            <p:nvPicPr>
              <p:cNvPr id="192" name="Inkt 191">
                <a:extLst>
                  <a:ext uri="{FF2B5EF4-FFF2-40B4-BE49-F238E27FC236}">
                    <a16:creationId xmlns:a16="http://schemas.microsoft.com/office/drawing/2014/main" id="{EAB37EAA-635B-0A45-AC83-C600645F398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870035" y="6303323"/>
                <a:ext cx="22248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3" name="Inkt 192">
                <a:extLst>
                  <a:ext uri="{FF2B5EF4-FFF2-40B4-BE49-F238E27FC236}">
                    <a16:creationId xmlns:a16="http://schemas.microsoft.com/office/drawing/2014/main" id="{58770449-5671-F544-AA66-1CF5691CCC7C}"/>
                  </a:ext>
                </a:extLst>
              </p14:cNvPr>
              <p14:cNvContentPartPr/>
              <p14:nvPr/>
            </p14:nvContentPartPr>
            <p14:xfrm>
              <a:off x="9504195" y="6614363"/>
              <a:ext cx="110520" cy="214920"/>
            </p14:xfrm>
          </p:contentPart>
        </mc:Choice>
        <mc:Fallback xmlns="">
          <p:pic>
            <p:nvPicPr>
              <p:cNvPr id="193" name="Inkt 192">
                <a:extLst>
                  <a:ext uri="{FF2B5EF4-FFF2-40B4-BE49-F238E27FC236}">
                    <a16:creationId xmlns:a16="http://schemas.microsoft.com/office/drawing/2014/main" id="{58770449-5671-F544-AA66-1CF5691CCC7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489075" y="6599243"/>
                <a:ext cx="14112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4" name="Inkt 193">
                <a:extLst>
                  <a:ext uri="{FF2B5EF4-FFF2-40B4-BE49-F238E27FC236}">
                    <a16:creationId xmlns:a16="http://schemas.microsoft.com/office/drawing/2014/main" id="{1014BB3F-3C31-2A43-924F-5D93BEB35404}"/>
                  </a:ext>
                </a:extLst>
              </p14:cNvPr>
              <p14:cNvContentPartPr/>
              <p14:nvPr/>
            </p14:nvContentPartPr>
            <p14:xfrm>
              <a:off x="9631995" y="6659723"/>
              <a:ext cx="191880" cy="159480"/>
            </p14:xfrm>
          </p:contentPart>
        </mc:Choice>
        <mc:Fallback xmlns="">
          <p:pic>
            <p:nvPicPr>
              <p:cNvPr id="194" name="Inkt 193">
                <a:extLst>
                  <a:ext uri="{FF2B5EF4-FFF2-40B4-BE49-F238E27FC236}">
                    <a16:creationId xmlns:a16="http://schemas.microsoft.com/office/drawing/2014/main" id="{1014BB3F-3C31-2A43-924F-5D93BEB3540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616875" y="6644603"/>
                <a:ext cx="22248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5" name="Inkt 194">
                <a:extLst>
                  <a:ext uri="{FF2B5EF4-FFF2-40B4-BE49-F238E27FC236}">
                    <a16:creationId xmlns:a16="http://schemas.microsoft.com/office/drawing/2014/main" id="{7B97D5FB-7C89-9B40-8D36-396CE3E3E57F}"/>
                  </a:ext>
                </a:extLst>
              </p14:cNvPr>
              <p14:cNvContentPartPr/>
              <p14:nvPr/>
            </p14:nvContentPartPr>
            <p14:xfrm>
              <a:off x="9840795" y="6610763"/>
              <a:ext cx="261360" cy="220680"/>
            </p14:xfrm>
          </p:contentPart>
        </mc:Choice>
        <mc:Fallback xmlns="">
          <p:pic>
            <p:nvPicPr>
              <p:cNvPr id="195" name="Inkt 194">
                <a:extLst>
                  <a:ext uri="{FF2B5EF4-FFF2-40B4-BE49-F238E27FC236}">
                    <a16:creationId xmlns:a16="http://schemas.microsoft.com/office/drawing/2014/main" id="{7B97D5FB-7C89-9B40-8D36-396CE3E3E57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825675" y="6595643"/>
                <a:ext cx="29196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6" name="Inkt 195">
                <a:extLst>
                  <a:ext uri="{FF2B5EF4-FFF2-40B4-BE49-F238E27FC236}">
                    <a16:creationId xmlns:a16="http://schemas.microsoft.com/office/drawing/2014/main" id="{1A3E0EFE-E778-7F40-B345-62E917D13FF7}"/>
                  </a:ext>
                </a:extLst>
              </p14:cNvPr>
              <p14:cNvContentPartPr/>
              <p14:nvPr/>
            </p14:nvContentPartPr>
            <p14:xfrm>
              <a:off x="10130955" y="6668723"/>
              <a:ext cx="145440" cy="145440"/>
            </p14:xfrm>
          </p:contentPart>
        </mc:Choice>
        <mc:Fallback xmlns="">
          <p:pic>
            <p:nvPicPr>
              <p:cNvPr id="196" name="Inkt 195">
                <a:extLst>
                  <a:ext uri="{FF2B5EF4-FFF2-40B4-BE49-F238E27FC236}">
                    <a16:creationId xmlns:a16="http://schemas.microsoft.com/office/drawing/2014/main" id="{1A3E0EFE-E778-7F40-B345-62E917D13FF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115835" y="6653603"/>
                <a:ext cx="17604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7" name="Inkt 196">
                <a:extLst>
                  <a:ext uri="{FF2B5EF4-FFF2-40B4-BE49-F238E27FC236}">
                    <a16:creationId xmlns:a16="http://schemas.microsoft.com/office/drawing/2014/main" id="{AADEAFCE-18B0-5444-BCAC-EA34426B922D}"/>
                  </a:ext>
                </a:extLst>
              </p14:cNvPr>
              <p14:cNvContentPartPr/>
              <p14:nvPr/>
            </p14:nvContentPartPr>
            <p14:xfrm>
              <a:off x="10328235" y="6662963"/>
              <a:ext cx="313200" cy="145440"/>
            </p14:xfrm>
          </p:contentPart>
        </mc:Choice>
        <mc:Fallback xmlns="">
          <p:pic>
            <p:nvPicPr>
              <p:cNvPr id="197" name="Inkt 196">
                <a:extLst>
                  <a:ext uri="{FF2B5EF4-FFF2-40B4-BE49-F238E27FC236}">
                    <a16:creationId xmlns:a16="http://schemas.microsoft.com/office/drawing/2014/main" id="{AADEAFCE-18B0-5444-BCAC-EA34426B922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313115" y="6647843"/>
                <a:ext cx="343440" cy="17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5178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75B25-3F6F-CB47-AF1F-0F7BE39D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12" y="365125"/>
            <a:ext cx="10110787" cy="1325563"/>
          </a:xfrm>
        </p:spPr>
        <p:txBody>
          <a:bodyPr>
            <a:normAutofit/>
          </a:bodyPr>
          <a:lstStyle/>
          <a:p>
            <a:pPr algn="ctr"/>
            <a:r>
              <a:rPr lang="nl-NL" sz="3600" dirty="0">
                <a:latin typeface="Chalkboard" panose="03050602040202020205" pitchFamily="66" charset="77"/>
              </a:rPr>
              <a:t>GENREGULATIE</a:t>
            </a:r>
            <a:br>
              <a:rPr lang="nl-NL" sz="3600" dirty="0">
                <a:latin typeface="Chalkboard" panose="03050602040202020205" pitchFamily="66" charset="77"/>
              </a:rPr>
            </a:br>
            <a:r>
              <a:rPr lang="nl-NL" sz="2400" dirty="0">
                <a:latin typeface="Chalkboard" panose="03050602040202020205" pitchFamily="66" charset="77"/>
              </a:rPr>
              <a:t>EUKARYOTEN IN ONTWIKKELING</a:t>
            </a:r>
            <a:endParaRPr lang="nl-NL" sz="3600" dirty="0">
              <a:latin typeface="Chalkboard" panose="03050602040202020205" pitchFamily="66" charset="77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77BA83-0266-1045-832B-CAF4D0DD5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2" y="1825625"/>
            <a:ext cx="10110788" cy="4351338"/>
          </a:xfrm>
        </p:spPr>
        <p:txBody>
          <a:bodyPr>
            <a:normAutofit/>
          </a:bodyPr>
          <a:lstStyle/>
          <a:p>
            <a:r>
              <a:rPr lang="nl-NL" sz="1800" dirty="0">
                <a:latin typeface="Chalkboard" panose="03050602040202020205" pitchFamily="66" charset="77"/>
              </a:rPr>
              <a:t>Stamcellen </a:t>
            </a:r>
          </a:p>
          <a:p>
            <a:pPr lvl="1"/>
            <a:r>
              <a:rPr lang="nl-NL" sz="1400" dirty="0">
                <a:latin typeface="Chalkboard" panose="03050602040202020205" pitchFamily="66" charset="77"/>
              </a:rPr>
              <a:t>cellen die nog niet gespecialiseerd zijn. </a:t>
            </a:r>
          </a:p>
          <a:p>
            <a:pPr lvl="1"/>
            <a:r>
              <a:rPr lang="nl-NL" sz="1400" dirty="0">
                <a:latin typeface="Chalkboard" panose="03050602040202020205" pitchFamily="66" charset="77"/>
              </a:rPr>
              <a:t>Kunnen onbeperkt delen. </a:t>
            </a:r>
            <a:r>
              <a:rPr lang="nl-NL" sz="1400" dirty="0">
                <a:latin typeface="Chalkboard" panose="03050602040202020205" pitchFamily="66" charset="77"/>
                <a:sym typeface="Wingdings" pitchFamily="2" charset="2"/>
              </a:rPr>
              <a:t> nieuwe stamcel + cel die gaat differentiëren tot specifieke cel.</a:t>
            </a:r>
          </a:p>
          <a:p>
            <a:pPr lvl="1"/>
            <a:endParaRPr lang="nl-NL" sz="1400" dirty="0">
              <a:latin typeface="Chalkboard" panose="03050602040202020205" pitchFamily="66" charset="77"/>
              <a:sym typeface="Wingdings" pitchFamily="2" charset="2"/>
            </a:endParaRPr>
          </a:p>
          <a:p>
            <a:pPr lvl="1"/>
            <a:r>
              <a:rPr lang="nl-NL" sz="1400" dirty="0">
                <a:latin typeface="Chalkboard" panose="03050602040202020205" pitchFamily="66" charset="77"/>
                <a:sym typeface="Wingdings" pitchFamily="2" charset="2"/>
              </a:rPr>
              <a:t>Embryonale stamcellen  ontwikkelen tot alle cellen (ook placenta &amp; navelstreng)</a:t>
            </a:r>
          </a:p>
          <a:p>
            <a:pPr lvl="1"/>
            <a:r>
              <a:rPr lang="nl-NL" sz="1400" dirty="0">
                <a:latin typeface="Chalkboard" panose="03050602040202020205" pitchFamily="66" charset="77"/>
                <a:sym typeface="Wingdings" pitchFamily="2" charset="2"/>
              </a:rPr>
              <a:t>Adulte stamcellen  ontwikkelen tot beperkt aantal cellen. Bv bloedstamcellen  diverse bloedcellen.</a:t>
            </a:r>
          </a:p>
          <a:p>
            <a:pPr lvl="1"/>
            <a:endParaRPr lang="nl-NL" sz="1400" dirty="0">
              <a:latin typeface="Chalkboard" panose="03050602040202020205" pitchFamily="66" charset="77"/>
              <a:sym typeface="Wingdings" pitchFamily="2" charset="2"/>
            </a:endParaRPr>
          </a:p>
          <a:p>
            <a:pPr lvl="1"/>
            <a:endParaRPr lang="nl-NL" sz="1400" dirty="0">
              <a:latin typeface="Chalkboard" panose="03050602040202020205" pitchFamily="66" charset="77"/>
            </a:endParaRPr>
          </a:p>
          <a:p>
            <a:endParaRPr lang="nl-NL" sz="1800" dirty="0">
              <a:latin typeface="Chalkboard" panose="03050602040202020205" pitchFamily="66" charset="77"/>
            </a:endParaRPr>
          </a:p>
          <a:p>
            <a:endParaRPr lang="nl-NL" sz="1800" dirty="0">
              <a:latin typeface="Chalkboard" panose="03050602040202020205" pitchFamily="66" charset="77"/>
            </a:endParaRPr>
          </a:p>
          <a:p>
            <a:endParaRPr lang="nl-NL" sz="1800" dirty="0">
              <a:latin typeface="Chalkboard" panose="03050602040202020205" pitchFamily="66" charset="77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04C7E6-4F3A-694D-AC55-454EBDBD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05" b="38524"/>
          <a:stretch/>
        </p:blipFill>
        <p:spPr>
          <a:xfrm rot="16200000">
            <a:off x="-2885123" y="3013711"/>
            <a:ext cx="6856097" cy="8286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9F9447E-CEAA-134F-8808-0D7108DFBA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7532" y="3628855"/>
            <a:ext cx="7442507" cy="30841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3" name="Inkt 63">
                <a:extLst>
                  <a:ext uri="{FF2B5EF4-FFF2-40B4-BE49-F238E27FC236}">
                    <a16:creationId xmlns:a16="http://schemas.microsoft.com/office/drawing/2014/main" id="{6D91404A-B35E-CA4D-A37E-1A336495FD5E}"/>
                  </a:ext>
                </a:extLst>
              </p14:cNvPr>
              <p14:cNvContentPartPr/>
              <p14:nvPr/>
            </p14:nvContentPartPr>
            <p14:xfrm>
              <a:off x="1123522" y="5331998"/>
              <a:ext cx="2016559" cy="1046317"/>
            </p14:xfrm>
          </p:contentPart>
        </mc:Choice>
        <mc:Fallback xmlns="">
          <p:pic>
            <p:nvPicPr>
              <p:cNvPr id="63" name="Inkt 63">
                <a:extLst>
                  <a:ext uri="{FF2B5EF4-FFF2-40B4-BE49-F238E27FC236}">
                    <a16:creationId xmlns:a16="http://schemas.microsoft.com/office/drawing/2014/main" id="{6D91404A-B35E-CA4D-A37E-1A336495FD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403" y="5316876"/>
                <a:ext cx="2047157" cy="107656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8418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75B25-3F6F-CB47-AF1F-0F7BE39D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12" y="365125"/>
            <a:ext cx="10110787" cy="1325563"/>
          </a:xfrm>
        </p:spPr>
        <p:txBody>
          <a:bodyPr>
            <a:normAutofit/>
          </a:bodyPr>
          <a:lstStyle/>
          <a:p>
            <a:pPr algn="ctr"/>
            <a:r>
              <a:rPr lang="nl-NL" sz="3600" dirty="0">
                <a:latin typeface="Chalkboard" panose="03050602040202020205" pitchFamily="66" charset="77"/>
              </a:rPr>
              <a:t>GENREGULTATIE</a:t>
            </a:r>
            <a:br>
              <a:rPr lang="nl-NL" sz="3600" dirty="0">
                <a:latin typeface="Chalkboard" panose="03050602040202020205" pitchFamily="66" charset="77"/>
              </a:rPr>
            </a:br>
            <a:r>
              <a:rPr lang="nl-NL" sz="2400" dirty="0">
                <a:latin typeface="Chalkboard" panose="03050602040202020205" pitchFamily="66" charset="77"/>
              </a:rPr>
              <a:t>VOLWASSEN EUKARYOTEN</a:t>
            </a:r>
            <a:endParaRPr lang="nl-NL" sz="3600" dirty="0">
              <a:latin typeface="Chalkboard" panose="03050602040202020205" pitchFamily="66" charset="77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77BA83-0266-1045-832B-CAF4D0DD5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2" y="1825625"/>
            <a:ext cx="10110788" cy="4351338"/>
          </a:xfrm>
        </p:spPr>
        <p:txBody>
          <a:bodyPr>
            <a:normAutofit/>
          </a:bodyPr>
          <a:lstStyle/>
          <a:p>
            <a:r>
              <a:rPr lang="nl-NL" sz="1800" dirty="0">
                <a:latin typeface="Chalkboard" panose="03050602040202020205" pitchFamily="66" charset="77"/>
              </a:rPr>
              <a:t>Genexpressie is afhankelijk van functie van de cel en omstandigheden. </a:t>
            </a:r>
          </a:p>
          <a:p>
            <a:r>
              <a:rPr lang="nl-NL" sz="1800" dirty="0">
                <a:latin typeface="Chalkboard" panose="03050602040202020205" pitchFamily="66" charset="77"/>
              </a:rPr>
              <a:t>3-5% van de genen komt tot expressie op een bepaald moment.</a:t>
            </a:r>
          </a:p>
          <a:p>
            <a:endParaRPr lang="nl-NL" sz="1800" dirty="0">
              <a:latin typeface="Chalkboard" panose="03050602040202020205" pitchFamily="66" charset="77"/>
            </a:endParaRPr>
          </a:p>
          <a:p>
            <a:endParaRPr lang="nl-NL" sz="1800" dirty="0">
              <a:latin typeface="Chalkboard" panose="03050602040202020205" pitchFamily="66" charset="77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04C7E6-4F3A-694D-AC55-454EBDBD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05" b="38524"/>
          <a:stretch/>
        </p:blipFill>
        <p:spPr>
          <a:xfrm rot="16200000">
            <a:off x="-2885123" y="3013711"/>
            <a:ext cx="6856097" cy="8286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1E87D8A-3BEA-2740-AC2A-4E7E72A461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5417" y="2693701"/>
            <a:ext cx="4902200" cy="33655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9C04696-8269-4448-92B3-D7B68465E695}"/>
              </a:ext>
            </a:extLst>
          </p:cNvPr>
          <p:cNvSpPr txBox="1"/>
          <p:nvPr/>
        </p:nvSpPr>
        <p:spPr>
          <a:xfrm>
            <a:off x="7205031" y="2842352"/>
            <a:ext cx="45169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Chalkboard" panose="03050602040202020205" pitchFamily="66" charset="77"/>
              </a:rPr>
              <a:t>Transcriptie geblokkeerd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>
                <a:latin typeface="Chalkboard" panose="03050602040202020205" pitchFamily="66" charset="77"/>
              </a:rPr>
              <a:t>Repressors </a:t>
            </a:r>
            <a:r>
              <a:rPr lang="nl-NL" dirty="0">
                <a:latin typeface="Chalkboard" panose="03050602040202020205" pitchFamily="66" charset="77"/>
              </a:rPr>
              <a:t>binden aan delen van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halkboard" panose="03050602040202020205" pitchFamily="66" charset="77"/>
              </a:rPr>
              <a:t>Blokkeren van ontvouwen;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halkboard" panose="03050602040202020205" pitchFamily="66" charset="77"/>
              </a:rPr>
              <a:t>DNA-</a:t>
            </a:r>
            <a:r>
              <a:rPr lang="nl-NL" dirty="0" err="1">
                <a:latin typeface="Chalkboard" panose="03050602040202020205" pitchFamily="66" charset="77"/>
              </a:rPr>
              <a:t>methylering</a:t>
            </a:r>
            <a:r>
              <a:rPr lang="nl-NL" dirty="0">
                <a:latin typeface="Chalkboard" panose="03050602040202020205" pitchFamily="66" charset="77"/>
              </a:rPr>
              <a:t>; </a:t>
            </a:r>
            <a:r>
              <a:rPr lang="nl-NL" dirty="0" err="1">
                <a:latin typeface="Chalkboard" panose="03050602040202020205" pitchFamily="66" charset="77"/>
              </a:rPr>
              <a:t>mehtylgroepen</a:t>
            </a:r>
            <a:r>
              <a:rPr lang="nl-NL" dirty="0">
                <a:latin typeface="Chalkboard" panose="03050602040202020205" pitchFamily="66" charset="77"/>
              </a:rPr>
              <a:t> gebonden aan stikstofbasen (C)</a:t>
            </a:r>
          </a:p>
          <a:p>
            <a:endParaRPr lang="nl-N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556D8A0A-C88A-7C4C-ABD1-4184FCDFC06A}"/>
                  </a:ext>
                </a:extLst>
              </p14:cNvPr>
              <p14:cNvContentPartPr/>
              <p14:nvPr/>
            </p14:nvContentPartPr>
            <p14:xfrm>
              <a:off x="5676140" y="3171786"/>
              <a:ext cx="1170000" cy="66888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556D8A0A-C88A-7C4C-ABD1-4184FCDFC0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60660" y="3156666"/>
                <a:ext cx="1200600" cy="69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4742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75B25-3F6F-CB47-AF1F-0F7BE39D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12" y="365125"/>
            <a:ext cx="10110787" cy="1325563"/>
          </a:xfrm>
        </p:spPr>
        <p:txBody>
          <a:bodyPr>
            <a:normAutofit/>
          </a:bodyPr>
          <a:lstStyle/>
          <a:p>
            <a:pPr algn="ctr"/>
            <a:r>
              <a:rPr lang="nl-NL" sz="3600" dirty="0">
                <a:latin typeface="Chalkboard" panose="03050602040202020205" pitchFamily="66" charset="77"/>
              </a:rPr>
              <a:t>EPIGENTICA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77BA83-0266-1045-832B-CAF4D0DD5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2" y="1825625"/>
            <a:ext cx="10110788" cy="4351338"/>
          </a:xfrm>
        </p:spPr>
        <p:txBody>
          <a:bodyPr>
            <a:normAutofit/>
          </a:bodyPr>
          <a:lstStyle/>
          <a:p>
            <a:r>
              <a:rPr lang="nl-NL" sz="1800" dirty="0">
                <a:latin typeface="Chalkboard" panose="03050602040202020205" pitchFamily="66" charset="77"/>
              </a:rPr>
              <a:t>Bestuderen van onomkeerbare veranderingen in de activiteit van genen, die niet het gevolg zijn van veranderingen in nucleotidenvolgorde van het DNA. </a:t>
            </a:r>
          </a:p>
          <a:p>
            <a:r>
              <a:rPr lang="nl-NL" sz="1800" dirty="0" err="1">
                <a:latin typeface="Chalkboard" panose="03050602040202020205" pitchFamily="66" charset="77"/>
              </a:rPr>
              <a:t>Epigenetische</a:t>
            </a:r>
            <a:r>
              <a:rPr lang="nl-NL" sz="1800" dirty="0">
                <a:latin typeface="Chalkboard" panose="03050602040202020205" pitchFamily="66" charset="77"/>
              </a:rPr>
              <a:t> factoren: stress, voeding, drugs….</a:t>
            </a:r>
          </a:p>
          <a:p>
            <a:endParaRPr lang="nl-NL" sz="1800" dirty="0">
              <a:latin typeface="Chalkboard" panose="03050602040202020205" pitchFamily="66" charset="77"/>
            </a:endParaRPr>
          </a:p>
          <a:p>
            <a:endParaRPr lang="nl-NL" sz="1800" dirty="0">
              <a:latin typeface="Chalkboard" panose="03050602040202020205" pitchFamily="66" charset="77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04C7E6-4F3A-694D-AC55-454EBDBD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05" b="38524"/>
          <a:stretch/>
        </p:blipFill>
        <p:spPr>
          <a:xfrm rot="16200000">
            <a:off x="-2885123" y="3013711"/>
            <a:ext cx="6856097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82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75B25-3F6F-CB47-AF1F-0F7BE39D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12" y="365125"/>
            <a:ext cx="10110787" cy="1325563"/>
          </a:xfrm>
        </p:spPr>
        <p:txBody>
          <a:bodyPr>
            <a:normAutofit/>
          </a:bodyPr>
          <a:lstStyle/>
          <a:p>
            <a:pPr algn="ctr"/>
            <a:r>
              <a:rPr lang="nl-NL" sz="3600" dirty="0">
                <a:latin typeface="Chalkboard" panose="03050602040202020205" pitchFamily="66" charset="77"/>
              </a:rPr>
              <a:t>MUTATIE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77BA83-0266-1045-832B-CAF4D0DD5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1" y="1399142"/>
            <a:ext cx="10538101" cy="4777821"/>
          </a:xfrm>
        </p:spPr>
        <p:txBody>
          <a:bodyPr>
            <a:normAutofit/>
          </a:bodyPr>
          <a:lstStyle/>
          <a:p>
            <a:r>
              <a:rPr lang="nl-NL" sz="1800" dirty="0">
                <a:latin typeface="Chalkboard" panose="03050602040202020205" pitchFamily="66" charset="77"/>
              </a:rPr>
              <a:t>Verandering in nucleotidevolgorde van DNA:</a:t>
            </a:r>
          </a:p>
          <a:p>
            <a:pPr lvl="1"/>
            <a:r>
              <a:rPr lang="nl-NL" sz="1800" dirty="0">
                <a:latin typeface="Chalkboard" panose="03050602040202020205" pitchFamily="66" charset="77"/>
              </a:rPr>
              <a:t>Verkeerde kopie gekoppeld (AC </a:t>
            </a:r>
            <a:r>
              <a:rPr lang="nl-NL" sz="1800" dirty="0" err="1">
                <a:latin typeface="Chalkboard" panose="03050602040202020205" pitchFamily="66" charset="77"/>
              </a:rPr>
              <a:t>ipv</a:t>
            </a:r>
            <a:r>
              <a:rPr lang="nl-NL" sz="1800" dirty="0">
                <a:latin typeface="Chalkboard" panose="03050602040202020205" pitchFamily="66" charset="77"/>
              </a:rPr>
              <a:t> AT) </a:t>
            </a:r>
            <a:r>
              <a:rPr lang="nl-NL" sz="1800" dirty="0">
                <a:latin typeface="Chalkboard" panose="03050602040202020205" pitchFamily="66" charset="77"/>
                <a:sym typeface="Wingdings" pitchFamily="2" charset="2"/>
              </a:rPr>
              <a:t> </a:t>
            </a:r>
            <a:r>
              <a:rPr lang="nl-NL" sz="1800" dirty="0" err="1">
                <a:latin typeface="Chalkboard" panose="03050602040202020205" pitchFamily="66" charset="77"/>
                <a:sym typeface="Wingdings" pitchFamily="2" charset="2"/>
              </a:rPr>
              <a:t>Progeria</a:t>
            </a:r>
            <a:endParaRPr lang="nl-NL" sz="1800" dirty="0">
              <a:latin typeface="Chalkboard" panose="03050602040202020205" pitchFamily="66" charset="77"/>
            </a:endParaRPr>
          </a:p>
          <a:p>
            <a:pPr lvl="1"/>
            <a:r>
              <a:rPr lang="nl-NL" sz="1800" dirty="0">
                <a:latin typeface="Chalkboard" panose="03050602040202020205" pitchFamily="66" charset="77"/>
              </a:rPr>
              <a:t>Nucleotide(n) toegevoegd</a:t>
            </a:r>
          </a:p>
          <a:p>
            <a:pPr lvl="1"/>
            <a:r>
              <a:rPr lang="nl-NL" sz="1800" dirty="0">
                <a:latin typeface="Chalkboard" panose="03050602040202020205" pitchFamily="66" charset="77"/>
              </a:rPr>
              <a:t>Nucleotide(n) overgeslagen – </a:t>
            </a:r>
            <a:r>
              <a:rPr lang="nl-NL" sz="1800" dirty="0" err="1">
                <a:latin typeface="Chalkboard" panose="03050602040202020205" pitchFamily="66" charset="77"/>
              </a:rPr>
              <a:t>Primrose</a:t>
            </a:r>
            <a:r>
              <a:rPr lang="nl-NL" sz="1800" dirty="0">
                <a:latin typeface="Chalkboard" panose="03050602040202020205" pitchFamily="66" charset="77"/>
              </a:rPr>
              <a:t> syndroom</a:t>
            </a:r>
          </a:p>
          <a:p>
            <a:pPr marL="457200" lvl="1" indent="0">
              <a:buNone/>
            </a:pPr>
            <a:endParaRPr lang="nl-NL" sz="1800" dirty="0">
              <a:latin typeface="Chalkboard" panose="03050602040202020205" pitchFamily="66" charset="77"/>
            </a:endParaRPr>
          </a:p>
          <a:p>
            <a:r>
              <a:rPr lang="nl-NL" sz="1800" dirty="0">
                <a:latin typeface="Chalkboard" panose="03050602040202020205" pitchFamily="66" charset="77"/>
              </a:rPr>
              <a:t>Puntmutatie – 1 nucleotidenpaar</a:t>
            </a:r>
          </a:p>
          <a:p>
            <a:r>
              <a:rPr lang="nl-NL" sz="1800" dirty="0">
                <a:latin typeface="Chalkboard" panose="03050602040202020205" pitchFamily="66" charset="77"/>
              </a:rPr>
              <a:t>Genoommutatie – verandering van aantal chromosomen (meiose)  </a:t>
            </a:r>
          </a:p>
          <a:p>
            <a:pPr marL="0" indent="0">
              <a:buNone/>
            </a:pPr>
            <a:r>
              <a:rPr lang="nl-NL" sz="1800" dirty="0">
                <a:latin typeface="Chalkboard" panose="03050602040202020205" pitchFamily="66" charset="77"/>
              </a:rPr>
              <a:t>   </a:t>
            </a:r>
            <a:r>
              <a:rPr lang="nl-NL" sz="1600" dirty="0">
                <a:latin typeface="Chalkboard" panose="03050602040202020205" pitchFamily="66" charset="77"/>
              </a:rPr>
              <a:t>Downsyndroom (3x </a:t>
            </a:r>
            <a:r>
              <a:rPr lang="nl-NL" sz="1600" dirty="0" err="1">
                <a:latin typeface="Chalkboard" panose="03050602040202020205" pitchFamily="66" charset="77"/>
              </a:rPr>
              <a:t>nr</a:t>
            </a:r>
            <a:r>
              <a:rPr lang="nl-NL" sz="1600" dirty="0">
                <a:latin typeface="Chalkboard" panose="03050602040202020205" pitchFamily="66" charset="77"/>
              </a:rPr>
              <a:t> 21)                       Syndroom van Klinefelter (XXY)      Syndroom van Turner (X0)</a:t>
            </a:r>
          </a:p>
          <a:p>
            <a:endParaRPr lang="nl-NL" sz="1800" dirty="0">
              <a:latin typeface="Chalkboard" panose="03050602040202020205" pitchFamily="66" charset="77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04C7E6-4F3A-694D-AC55-454EBDBD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05" b="38524"/>
          <a:stretch/>
        </p:blipFill>
        <p:spPr>
          <a:xfrm rot="16200000">
            <a:off x="-2885123" y="3013711"/>
            <a:ext cx="6856097" cy="8286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AED8124-979C-A548-AC17-39095EBE1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660" y="4260289"/>
            <a:ext cx="4116942" cy="238349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67E8DE0-AACD-3543-9ED3-928A1C019C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68" t="16601" r="3929" b="27023"/>
          <a:stretch/>
        </p:blipFill>
        <p:spPr>
          <a:xfrm>
            <a:off x="5772839" y="4260289"/>
            <a:ext cx="1712874" cy="23963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43B10CE-C884-EC46-8D26-74E776309E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078" t="15522" r="4394" b="21212"/>
          <a:stretch/>
        </p:blipFill>
        <p:spPr>
          <a:xfrm>
            <a:off x="9087241" y="4258541"/>
            <a:ext cx="2693872" cy="23852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6D04B7B-3002-A845-A08E-83095874F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9754" y="157955"/>
            <a:ext cx="1705015" cy="256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38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75B25-3F6F-CB47-AF1F-0F7BE39D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12" y="365125"/>
            <a:ext cx="10110787" cy="1325563"/>
          </a:xfrm>
        </p:spPr>
        <p:txBody>
          <a:bodyPr>
            <a:normAutofit/>
          </a:bodyPr>
          <a:lstStyle/>
          <a:p>
            <a:pPr algn="ctr"/>
            <a:r>
              <a:rPr lang="nl-NL" sz="3600" dirty="0">
                <a:latin typeface="Chalkboard" panose="03050602040202020205" pitchFamily="66" charset="77"/>
              </a:rPr>
              <a:t>MUTATIE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77BA83-0266-1045-832B-CAF4D0DD5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2" y="1476260"/>
            <a:ext cx="10110788" cy="4700703"/>
          </a:xfrm>
        </p:spPr>
        <p:txBody>
          <a:bodyPr>
            <a:normAutofit lnSpcReduction="10000"/>
          </a:bodyPr>
          <a:lstStyle/>
          <a:p>
            <a:r>
              <a:rPr lang="nl-NL" sz="1800" dirty="0">
                <a:latin typeface="Chalkboard" panose="03050602040202020205" pitchFamily="66" charset="77"/>
              </a:rPr>
              <a:t>Oorzaken</a:t>
            </a:r>
          </a:p>
          <a:p>
            <a:pPr lvl="1"/>
            <a:r>
              <a:rPr lang="nl-NL" sz="1800" dirty="0">
                <a:latin typeface="Chalkboard" panose="03050602040202020205" pitchFamily="66" charset="77"/>
              </a:rPr>
              <a:t>Spontaan</a:t>
            </a:r>
          </a:p>
          <a:p>
            <a:pPr lvl="1"/>
            <a:r>
              <a:rPr lang="nl-NL" sz="1800" dirty="0">
                <a:latin typeface="Chalkboard" panose="03050602040202020205" pitchFamily="66" charset="77"/>
              </a:rPr>
              <a:t>Mutagene straling (</a:t>
            </a:r>
            <a:r>
              <a:rPr lang="nl-NL" sz="1800" dirty="0" err="1">
                <a:latin typeface="Chalkboard" panose="03050602040202020205" pitchFamily="66" charset="77"/>
              </a:rPr>
              <a:t>radio-active</a:t>
            </a:r>
            <a:r>
              <a:rPr lang="nl-NL" sz="1800" dirty="0">
                <a:latin typeface="Chalkboard" panose="03050602040202020205" pitchFamily="66" charset="77"/>
              </a:rPr>
              <a:t> straling / röntgenstraling / </a:t>
            </a:r>
            <a:r>
              <a:rPr lang="nl-NL" sz="1800" dirty="0" err="1">
                <a:latin typeface="Chalkboard" panose="03050602040202020205" pitchFamily="66" charset="77"/>
              </a:rPr>
              <a:t>UV-straling</a:t>
            </a:r>
            <a:r>
              <a:rPr lang="nl-NL" sz="1800" dirty="0">
                <a:latin typeface="Chalkboard" panose="03050602040202020205" pitchFamily="66" charset="77"/>
              </a:rPr>
              <a:t>….)</a:t>
            </a:r>
          </a:p>
          <a:p>
            <a:pPr lvl="1"/>
            <a:r>
              <a:rPr lang="nl-NL" sz="1800" dirty="0">
                <a:latin typeface="Chalkboard" panose="03050602040202020205" pitchFamily="66" charset="77"/>
              </a:rPr>
              <a:t>Mutagene stoffen (asbest / sigaretten ….)</a:t>
            </a:r>
          </a:p>
          <a:p>
            <a:pPr lvl="1"/>
            <a:r>
              <a:rPr lang="nl-NL" sz="1800" dirty="0">
                <a:latin typeface="Chalkboard" panose="03050602040202020205" pitchFamily="66" charset="77"/>
              </a:rPr>
              <a:t>Virussen</a:t>
            </a:r>
          </a:p>
          <a:p>
            <a:pPr lvl="1"/>
            <a:endParaRPr lang="nl-NL" sz="1800" dirty="0">
              <a:latin typeface="Chalkboard" panose="03050602040202020205" pitchFamily="66" charset="77"/>
            </a:endParaRPr>
          </a:p>
          <a:p>
            <a:r>
              <a:rPr lang="nl-NL" sz="1800" dirty="0">
                <a:latin typeface="Chalkboard" panose="03050602040202020205" pitchFamily="66" charset="77"/>
              </a:rPr>
              <a:t>DNA-reparatie</a:t>
            </a:r>
          </a:p>
          <a:p>
            <a:pPr lvl="1"/>
            <a:r>
              <a:rPr lang="nl-NL" sz="1800" dirty="0">
                <a:latin typeface="Chalkboard" panose="03050602040202020205" pitchFamily="66" charset="77"/>
              </a:rPr>
              <a:t>Enzymen sporen foutjes op en repareren ze….meestal</a:t>
            </a:r>
          </a:p>
          <a:p>
            <a:pPr lvl="1"/>
            <a:r>
              <a:rPr lang="nl-NL" sz="1800" dirty="0" err="1">
                <a:latin typeface="Chalkboard" panose="03050602040202020205" pitchFamily="66" charset="77"/>
              </a:rPr>
              <a:t>Tumorsuppressorgen</a:t>
            </a:r>
            <a:r>
              <a:rPr lang="nl-NL" sz="1800" dirty="0">
                <a:latin typeface="Chalkboard" panose="03050602040202020205" pitchFamily="66" charset="77"/>
              </a:rPr>
              <a:t> </a:t>
            </a:r>
            <a:r>
              <a:rPr lang="nl-NL" sz="1800" dirty="0">
                <a:latin typeface="Chalkboard" panose="03050602040202020205" pitchFamily="66" charset="77"/>
                <a:sym typeface="Wingdings" pitchFamily="2" charset="2"/>
              </a:rPr>
              <a:t>voorkomt celdeling voordat DNA is gerepareerd of zorgt voor celdood.</a:t>
            </a:r>
          </a:p>
          <a:p>
            <a:pPr lvl="1"/>
            <a:endParaRPr lang="nl-NL" sz="1800" dirty="0">
              <a:latin typeface="Chalkboard" panose="03050602040202020205" pitchFamily="66" charset="77"/>
              <a:sym typeface="Wingdings" pitchFamily="2" charset="2"/>
            </a:endParaRPr>
          </a:p>
          <a:p>
            <a:r>
              <a:rPr lang="nl-NL" sz="1800" dirty="0">
                <a:latin typeface="Chalkboard" panose="03050602040202020205" pitchFamily="66" charset="77"/>
                <a:sym typeface="Wingdings" pitchFamily="2" charset="2"/>
              </a:rPr>
              <a:t>Gevolgen </a:t>
            </a:r>
          </a:p>
          <a:p>
            <a:pPr lvl="1"/>
            <a:r>
              <a:rPr lang="nl-NL" sz="1800" dirty="0">
                <a:latin typeface="Chalkboard" panose="03050602040202020205" pitchFamily="66" charset="77"/>
                <a:sym typeface="Wingdings" pitchFamily="2" charset="2"/>
              </a:rPr>
              <a:t>Afhankelijk van de locatie (geslachtscel / willekeurige andere cel)</a:t>
            </a:r>
          </a:p>
          <a:p>
            <a:pPr lvl="1"/>
            <a:r>
              <a:rPr lang="nl-NL" sz="1800" dirty="0">
                <a:latin typeface="Chalkboard" panose="03050602040202020205" pitchFamily="66" charset="77"/>
                <a:sym typeface="Wingdings" pitchFamily="2" charset="2"/>
              </a:rPr>
              <a:t>Ontstaan van nieuwe soorten</a:t>
            </a:r>
          </a:p>
          <a:p>
            <a:pPr lvl="1"/>
            <a:r>
              <a:rPr lang="nl-NL" sz="1800" dirty="0" err="1">
                <a:latin typeface="Chalkboard" panose="03050602040202020205" pitchFamily="66" charset="77"/>
                <a:sym typeface="Wingdings" pitchFamily="2" charset="2"/>
              </a:rPr>
              <a:t>Proto</a:t>
            </a:r>
            <a:r>
              <a:rPr lang="nl-NL" sz="1800" dirty="0">
                <a:latin typeface="Chalkboard" panose="03050602040202020205" pitchFamily="66" charset="77"/>
                <a:sym typeface="Wingdings" pitchFamily="2" charset="2"/>
              </a:rPr>
              <a:t>-oncogen  oncogen: abnormaal groeien en delen.</a:t>
            </a:r>
          </a:p>
          <a:p>
            <a:pPr lvl="1"/>
            <a:endParaRPr lang="nl-NL" sz="1400" dirty="0">
              <a:latin typeface="Chalkboard" panose="03050602040202020205" pitchFamily="66" charset="77"/>
            </a:endParaRPr>
          </a:p>
          <a:p>
            <a:pPr lvl="1"/>
            <a:endParaRPr lang="nl-NL" sz="1400" dirty="0">
              <a:latin typeface="Chalkboard" panose="03050602040202020205" pitchFamily="66" charset="77"/>
            </a:endParaRPr>
          </a:p>
          <a:p>
            <a:pPr lvl="1"/>
            <a:endParaRPr lang="nl-NL" sz="1400" dirty="0">
              <a:latin typeface="Chalkboard" panose="03050602040202020205" pitchFamily="66" charset="77"/>
            </a:endParaRPr>
          </a:p>
          <a:p>
            <a:endParaRPr lang="nl-NL" sz="1800" dirty="0">
              <a:latin typeface="Chalkboard" panose="03050602040202020205" pitchFamily="66" charset="77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04C7E6-4F3A-694D-AC55-454EBDBD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05" b="38524"/>
          <a:stretch/>
        </p:blipFill>
        <p:spPr>
          <a:xfrm rot="16200000">
            <a:off x="-2885123" y="3013711"/>
            <a:ext cx="6856097" cy="8286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B9884DC-F815-1744-9975-EBB7FEBED4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64"/>
          <a:stretch/>
        </p:blipFill>
        <p:spPr>
          <a:xfrm>
            <a:off x="9287219" y="184456"/>
            <a:ext cx="2652463" cy="206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81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504C7E6-4F3A-694D-AC55-454EBDBD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05" b="38524"/>
          <a:stretch/>
        </p:blipFill>
        <p:spPr>
          <a:xfrm rot="16200000">
            <a:off x="-2885123" y="3013711"/>
            <a:ext cx="6856097" cy="8286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809ECBC-C939-5340-859F-8D30F675C5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1414" y="225160"/>
            <a:ext cx="5228493" cy="613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91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75B25-3F6F-CB47-AF1F-0F7BE39D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12" y="365125"/>
            <a:ext cx="10110787" cy="1325563"/>
          </a:xfrm>
        </p:spPr>
        <p:txBody>
          <a:bodyPr>
            <a:normAutofit/>
          </a:bodyPr>
          <a:lstStyle/>
          <a:p>
            <a:pPr algn="ctr"/>
            <a:r>
              <a:rPr lang="nl-NL" sz="3600" dirty="0">
                <a:latin typeface="Chalkboard" panose="03050602040202020205" pitchFamily="66" charset="77"/>
              </a:rPr>
              <a:t>DNA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77BA83-0266-1045-832B-CAF4D0DD5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2" y="1825625"/>
            <a:ext cx="10110788" cy="4351338"/>
          </a:xfrm>
        </p:spPr>
        <p:txBody>
          <a:bodyPr>
            <a:normAutofit/>
          </a:bodyPr>
          <a:lstStyle/>
          <a:p>
            <a:r>
              <a:rPr lang="nl-NL" sz="1800" dirty="0">
                <a:latin typeface="Chalkboard" panose="03050602040202020205" pitchFamily="66" charset="77"/>
              </a:rPr>
              <a:t>Genoom = alle erfelijke informatie in een cel</a:t>
            </a:r>
          </a:p>
          <a:p>
            <a:pPr marL="0" indent="0">
              <a:buNone/>
            </a:pPr>
            <a:endParaRPr lang="nl-NL" sz="1800" dirty="0">
              <a:latin typeface="Chalkboard" panose="03050602040202020205" pitchFamily="66" charset="77"/>
            </a:endParaRPr>
          </a:p>
          <a:p>
            <a:pPr lvl="1"/>
            <a:r>
              <a:rPr lang="nl-NL" sz="1800" dirty="0">
                <a:latin typeface="Chalkboard" panose="03050602040202020205" pitchFamily="66" charset="77"/>
              </a:rPr>
              <a:t>Prokaryoot:</a:t>
            </a:r>
          </a:p>
          <a:p>
            <a:pPr lvl="2"/>
            <a:r>
              <a:rPr lang="nl-NL" sz="1800" dirty="0">
                <a:latin typeface="Chalkboard" panose="03050602040202020205" pitchFamily="66" charset="77"/>
                <a:sym typeface="Wingdings" pitchFamily="2" charset="2"/>
              </a:rPr>
              <a:t>een lang DNA-molecuul</a:t>
            </a:r>
          </a:p>
          <a:p>
            <a:pPr lvl="2"/>
            <a:r>
              <a:rPr lang="nl-NL" sz="1800" dirty="0">
                <a:latin typeface="Chalkboard" panose="03050602040202020205" pitchFamily="66" charset="77"/>
                <a:sym typeface="Wingdings" pitchFamily="2" charset="2"/>
              </a:rPr>
              <a:t>korte stukjes DNA (plasmiden) </a:t>
            </a:r>
          </a:p>
          <a:p>
            <a:pPr lvl="1"/>
            <a:endParaRPr lang="nl-NL" sz="1800" dirty="0">
              <a:latin typeface="Chalkboard" panose="03050602040202020205" pitchFamily="66" charset="77"/>
              <a:sym typeface="Wingdings" pitchFamily="2" charset="2"/>
            </a:endParaRPr>
          </a:p>
          <a:p>
            <a:pPr lvl="1"/>
            <a:r>
              <a:rPr lang="nl-NL" sz="1800" dirty="0">
                <a:latin typeface="Chalkboard" panose="03050602040202020205" pitchFamily="66" charset="77"/>
                <a:sym typeface="Wingdings" pitchFamily="2" charset="2"/>
              </a:rPr>
              <a:t>Eukaryoot </a:t>
            </a:r>
          </a:p>
          <a:p>
            <a:pPr lvl="2"/>
            <a:r>
              <a:rPr lang="nl-NL" sz="1800" dirty="0">
                <a:latin typeface="Chalkboard" panose="03050602040202020205" pitchFamily="66" charset="77"/>
                <a:sym typeface="Wingdings" pitchFamily="2" charset="2"/>
              </a:rPr>
              <a:t>DNA in 46 chromosomen </a:t>
            </a:r>
          </a:p>
          <a:p>
            <a:pPr lvl="2"/>
            <a:r>
              <a:rPr lang="nl-NL" sz="1800" dirty="0">
                <a:latin typeface="Chalkboard" panose="03050602040202020205" pitchFamily="66" charset="77"/>
                <a:sym typeface="Wingdings" pitchFamily="2" charset="2"/>
              </a:rPr>
              <a:t>mitochondriaal DNA (</a:t>
            </a:r>
            <a:r>
              <a:rPr lang="nl-NL" sz="1800" dirty="0" err="1">
                <a:latin typeface="Chalkboard" panose="03050602040202020205" pitchFamily="66" charset="77"/>
                <a:sym typeface="Wingdings" pitchFamily="2" charset="2"/>
              </a:rPr>
              <a:t>mtDNA</a:t>
            </a:r>
            <a:r>
              <a:rPr lang="nl-NL" sz="1800" dirty="0">
                <a:latin typeface="Chalkboard" panose="03050602040202020205" pitchFamily="66" charset="77"/>
                <a:sym typeface="Wingdings" pitchFamily="2" charset="2"/>
              </a:rPr>
              <a:t>) </a:t>
            </a:r>
          </a:p>
          <a:p>
            <a:pPr lvl="2"/>
            <a:r>
              <a:rPr lang="nl-NL" sz="1800" dirty="0">
                <a:latin typeface="Chalkboard" panose="03050602040202020205" pitchFamily="66" charset="77"/>
                <a:sym typeface="Wingdings" pitchFamily="2" charset="2"/>
              </a:rPr>
              <a:t>bladgroenkorrel-DNA</a:t>
            </a:r>
            <a:endParaRPr lang="nl-NL" sz="1800" dirty="0">
              <a:latin typeface="Chalkboard" panose="03050602040202020205" pitchFamily="66" charset="77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04C7E6-4F3A-694D-AC55-454EBDBD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05" b="38524"/>
          <a:stretch/>
        </p:blipFill>
        <p:spPr>
          <a:xfrm rot="16200000">
            <a:off x="-2885123" y="3013711"/>
            <a:ext cx="6856097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74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75B25-3F6F-CB47-AF1F-0F7BE39D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12" y="365125"/>
            <a:ext cx="10110787" cy="1325563"/>
          </a:xfrm>
        </p:spPr>
        <p:txBody>
          <a:bodyPr>
            <a:normAutofit/>
          </a:bodyPr>
          <a:lstStyle/>
          <a:p>
            <a:pPr algn="ctr"/>
            <a:r>
              <a:rPr lang="nl-NL" sz="3600" dirty="0">
                <a:latin typeface="Chalkboard" panose="03050602040202020205" pitchFamily="66" charset="77"/>
              </a:rPr>
              <a:t>BOUW VAN DNA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77BA83-0266-1045-832B-CAF4D0DD5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2" y="1825625"/>
            <a:ext cx="10110788" cy="4351338"/>
          </a:xfrm>
        </p:spPr>
        <p:txBody>
          <a:bodyPr>
            <a:normAutofit/>
          </a:bodyPr>
          <a:lstStyle/>
          <a:p>
            <a:r>
              <a:rPr lang="nl-NL" sz="1800" dirty="0">
                <a:latin typeface="Chalkboard" panose="03050602040202020205" pitchFamily="66" charset="77"/>
              </a:rPr>
              <a:t>Nucleotide = </a:t>
            </a:r>
            <a:r>
              <a:rPr lang="nl-NL" sz="1800" dirty="0" err="1">
                <a:latin typeface="Chalkboard" panose="03050602040202020205" pitchFamily="66" charset="77"/>
              </a:rPr>
              <a:t>desoxyribose</a:t>
            </a:r>
            <a:r>
              <a:rPr lang="nl-NL" sz="1800" dirty="0">
                <a:latin typeface="Chalkboard" panose="03050602040202020205" pitchFamily="66" charset="77"/>
              </a:rPr>
              <a:t> + fosfaatgroep + stikstofbase</a:t>
            </a:r>
          </a:p>
          <a:p>
            <a:endParaRPr lang="nl-NL" sz="1800" dirty="0">
              <a:latin typeface="Chalkboard" panose="03050602040202020205" pitchFamily="66" charset="77"/>
            </a:endParaRPr>
          </a:p>
          <a:p>
            <a:endParaRPr lang="nl-NL" sz="1800" dirty="0">
              <a:latin typeface="Chalkboard" panose="03050602040202020205" pitchFamily="66" charset="77"/>
            </a:endParaRPr>
          </a:p>
          <a:p>
            <a:endParaRPr lang="nl-NL" sz="1800" dirty="0">
              <a:latin typeface="Chalkboard" panose="03050602040202020205" pitchFamily="66" charset="77"/>
            </a:endParaRPr>
          </a:p>
          <a:p>
            <a:endParaRPr lang="nl-NL" sz="1800" dirty="0">
              <a:latin typeface="Chalkboard" panose="03050602040202020205" pitchFamily="66" charset="77"/>
            </a:endParaRPr>
          </a:p>
          <a:p>
            <a:r>
              <a:rPr lang="nl-NL" sz="1800" dirty="0">
                <a:latin typeface="Chalkboard" panose="03050602040202020205" pitchFamily="66" charset="77"/>
              </a:rPr>
              <a:t>Stikstofbase: </a:t>
            </a:r>
          </a:p>
          <a:p>
            <a:pPr lvl="1"/>
            <a:r>
              <a:rPr lang="nl-NL" sz="1400" dirty="0">
                <a:latin typeface="Chalkboard" panose="03050602040202020205" pitchFamily="66" charset="77"/>
              </a:rPr>
              <a:t>Adenine A</a:t>
            </a:r>
          </a:p>
          <a:p>
            <a:pPr lvl="1"/>
            <a:r>
              <a:rPr lang="nl-NL" sz="1400" dirty="0" err="1">
                <a:latin typeface="Chalkboard" panose="03050602040202020205" pitchFamily="66" charset="77"/>
              </a:rPr>
              <a:t>Thymine</a:t>
            </a:r>
            <a:r>
              <a:rPr lang="nl-NL" sz="1400" dirty="0">
                <a:latin typeface="Chalkboard" panose="03050602040202020205" pitchFamily="66" charset="77"/>
              </a:rPr>
              <a:t> T</a:t>
            </a:r>
          </a:p>
          <a:p>
            <a:pPr lvl="1"/>
            <a:r>
              <a:rPr lang="nl-NL" sz="1400" dirty="0">
                <a:latin typeface="Chalkboard" panose="03050602040202020205" pitchFamily="66" charset="77"/>
              </a:rPr>
              <a:t>Cytosine C</a:t>
            </a:r>
          </a:p>
          <a:p>
            <a:pPr lvl="1"/>
            <a:r>
              <a:rPr lang="nl-NL" sz="1400" dirty="0">
                <a:latin typeface="Chalkboard" panose="03050602040202020205" pitchFamily="66" charset="77"/>
              </a:rPr>
              <a:t>Guanine G</a:t>
            </a:r>
          </a:p>
          <a:p>
            <a:r>
              <a:rPr lang="nl-NL" sz="1800" dirty="0">
                <a:latin typeface="Chalkboard" panose="03050602040202020205" pitchFamily="66" charset="77"/>
              </a:rPr>
              <a:t>Enkelstrengs DNA – </a:t>
            </a:r>
            <a:r>
              <a:rPr lang="nl-NL" sz="1800" dirty="0" err="1">
                <a:latin typeface="Chalkboard" panose="03050602040202020205" pitchFamily="66" charset="77"/>
              </a:rPr>
              <a:t>desoxyribose</a:t>
            </a:r>
            <a:r>
              <a:rPr lang="nl-NL" sz="1800" dirty="0">
                <a:latin typeface="Chalkboard" panose="03050602040202020205" pitchFamily="66" charset="77"/>
              </a:rPr>
              <a:t> + fosfaatgroep</a:t>
            </a:r>
          </a:p>
          <a:p>
            <a:r>
              <a:rPr lang="nl-NL" sz="1800" dirty="0">
                <a:latin typeface="Chalkboard" panose="03050602040202020205" pitchFamily="66" charset="77"/>
              </a:rPr>
              <a:t>Dubbelstrengs DNA = helixstructuur – baseparing AT / CG</a:t>
            </a:r>
          </a:p>
          <a:p>
            <a:pPr lvl="1"/>
            <a:endParaRPr lang="nl-NL" sz="1400" dirty="0">
              <a:latin typeface="Chalkboard" panose="03050602040202020205" pitchFamily="66" charset="77"/>
            </a:endParaRPr>
          </a:p>
          <a:p>
            <a:endParaRPr lang="nl-NL" sz="1800" dirty="0">
              <a:latin typeface="Chalkboard" panose="03050602040202020205" pitchFamily="66" charset="77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04C7E6-4F3A-694D-AC55-454EBDBD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05" b="38524"/>
          <a:stretch/>
        </p:blipFill>
        <p:spPr>
          <a:xfrm rot="16200000">
            <a:off x="-2885123" y="3013711"/>
            <a:ext cx="6856097" cy="8286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2DF614B-0801-4A40-83FC-AD3736331E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7105" y="2081848"/>
            <a:ext cx="4051300" cy="13462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D11D8FD-B326-A34A-B4DA-EECFA2B87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803" y="2081848"/>
            <a:ext cx="4491366" cy="359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96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75B25-3F6F-CB47-AF1F-0F7BE39D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12" y="365125"/>
            <a:ext cx="10110787" cy="1325563"/>
          </a:xfrm>
        </p:spPr>
        <p:txBody>
          <a:bodyPr>
            <a:normAutofit/>
          </a:bodyPr>
          <a:lstStyle/>
          <a:p>
            <a:pPr algn="ctr"/>
            <a:r>
              <a:rPr lang="nl-NL" sz="3600" dirty="0">
                <a:latin typeface="Chalkboard" panose="03050602040202020205" pitchFamily="66" charset="77"/>
              </a:rPr>
              <a:t>DNA-SEQUENTIE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77BA83-0266-1045-832B-CAF4D0DD5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2" y="1825625"/>
            <a:ext cx="10110788" cy="4351338"/>
          </a:xfrm>
        </p:spPr>
        <p:txBody>
          <a:bodyPr>
            <a:normAutofit/>
          </a:bodyPr>
          <a:lstStyle/>
          <a:p>
            <a:r>
              <a:rPr lang="nl-NL" sz="1800" dirty="0">
                <a:latin typeface="Chalkboard" panose="03050602040202020205" pitchFamily="66" charset="77"/>
              </a:rPr>
              <a:t>DNA-sequentie = volgorde waarin nucleotiden in een DNA-molecuul zijn gerangschikt</a:t>
            </a:r>
          </a:p>
          <a:p>
            <a:pPr marL="0" indent="0">
              <a:buNone/>
            </a:pPr>
            <a:endParaRPr lang="nl-NL" sz="1800" dirty="0">
              <a:latin typeface="Chalkboard" panose="03050602040202020205" pitchFamily="66" charset="77"/>
            </a:endParaRPr>
          </a:p>
          <a:p>
            <a:r>
              <a:rPr lang="nl-NL" sz="1800" dirty="0">
                <a:latin typeface="Chalkboard" panose="03050602040202020205" pitchFamily="66" charset="77"/>
              </a:rPr>
              <a:t>Gen – deel van het DNA dat codeert voor een eiwit</a:t>
            </a:r>
          </a:p>
          <a:p>
            <a:pPr marL="0" indent="0">
              <a:buNone/>
            </a:pPr>
            <a:endParaRPr lang="nl-NL" sz="1800" dirty="0">
              <a:latin typeface="Chalkboard" panose="03050602040202020205" pitchFamily="66" charset="77"/>
            </a:endParaRPr>
          </a:p>
          <a:p>
            <a:r>
              <a:rPr lang="nl-NL" sz="1800" dirty="0">
                <a:latin typeface="Chalkboard" panose="03050602040202020205" pitchFamily="66" charset="77"/>
              </a:rPr>
              <a:t>Niet-coderend DNA; delen die niet coderen voor eiwitten, maar waarschijnlijk voor andere moleculen (98,5%)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04C7E6-4F3A-694D-AC55-454EBDBD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05" b="38524"/>
          <a:stretch/>
        </p:blipFill>
        <p:spPr>
          <a:xfrm rot="16200000">
            <a:off x="-2885123" y="3013711"/>
            <a:ext cx="6856097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75B25-3F6F-CB47-AF1F-0F7BE39D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12" y="365125"/>
            <a:ext cx="10110787" cy="1325563"/>
          </a:xfrm>
        </p:spPr>
        <p:txBody>
          <a:bodyPr>
            <a:normAutofit/>
          </a:bodyPr>
          <a:lstStyle/>
          <a:p>
            <a:pPr algn="ctr"/>
            <a:r>
              <a:rPr lang="nl-NL" sz="3600" dirty="0">
                <a:latin typeface="Chalkboard" panose="03050602040202020205" pitchFamily="66" charset="77"/>
              </a:rPr>
              <a:t>DNA-REPLICATIE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04C7E6-4F3A-694D-AC55-454EBDBD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05" b="38524"/>
          <a:stretch/>
        </p:blipFill>
        <p:spPr>
          <a:xfrm rot="16200000">
            <a:off x="-2885123" y="3013711"/>
            <a:ext cx="6856097" cy="828675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1F81B6E-5C74-324F-A688-FE0F5ECDF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2" y="1825625"/>
            <a:ext cx="10110788" cy="4351338"/>
          </a:xfrm>
        </p:spPr>
        <p:txBody>
          <a:bodyPr>
            <a:normAutofit/>
          </a:bodyPr>
          <a:lstStyle/>
          <a:p>
            <a:r>
              <a:rPr lang="nl-NL" sz="1800" dirty="0">
                <a:latin typeface="Chalkboard" panose="03050602040202020205" pitchFamily="66" charset="77"/>
              </a:rPr>
              <a:t>Celcyclus</a:t>
            </a:r>
          </a:p>
          <a:p>
            <a:r>
              <a:rPr lang="nl-NL" sz="1800" dirty="0">
                <a:latin typeface="Chalkboard" panose="03050602040202020205" pitchFamily="66" charset="77"/>
              </a:rPr>
              <a:t>DNA-replicatie tijdens de S-fase</a:t>
            </a:r>
          </a:p>
          <a:p>
            <a:pPr lvl="1"/>
            <a:r>
              <a:rPr lang="nl-NL" sz="1400" dirty="0">
                <a:latin typeface="Chalkboard" panose="03050602040202020205" pitchFamily="66" charset="77"/>
              </a:rPr>
              <a:t>Verbreken verbindingen tussen basenparen (AT/CG)</a:t>
            </a:r>
          </a:p>
          <a:p>
            <a:pPr lvl="1"/>
            <a:r>
              <a:rPr lang="nl-NL" sz="1400" dirty="0">
                <a:latin typeface="Chalkboard" panose="03050602040202020205" pitchFamily="66" charset="77"/>
              </a:rPr>
              <a:t>DNA-polymerase schuift langs de enkelvoudige streng en verbindt vrije DNA-nucleotiden</a:t>
            </a:r>
          </a:p>
          <a:p>
            <a:pPr lvl="1"/>
            <a:r>
              <a:rPr lang="nl-NL" sz="1400" dirty="0">
                <a:latin typeface="Chalkboard" panose="03050602040202020205" pitchFamily="66" charset="77"/>
              </a:rPr>
              <a:t>Centromeren blijven aan elkaar </a:t>
            </a:r>
            <a:r>
              <a:rPr lang="nl-NL" sz="1400" dirty="0">
                <a:latin typeface="Chalkboard" panose="03050602040202020205" pitchFamily="66" charset="77"/>
                <a:sym typeface="Wingdings" pitchFamily="2" charset="2"/>
              </a:rPr>
              <a:t> 2 </a:t>
            </a:r>
            <a:r>
              <a:rPr lang="nl-NL" sz="1400" dirty="0" err="1">
                <a:latin typeface="Chalkboard" panose="03050602040202020205" pitchFamily="66" charset="77"/>
                <a:sym typeface="Wingdings" pitchFamily="2" charset="2"/>
              </a:rPr>
              <a:t>chromatiden</a:t>
            </a:r>
            <a:endParaRPr lang="nl-NL" sz="1400" dirty="0">
              <a:latin typeface="Chalkboard" panose="03050602040202020205" pitchFamily="66" charset="77"/>
            </a:endParaRPr>
          </a:p>
          <a:p>
            <a:pPr lvl="1"/>
            <a:endParaRPr lang="nl-NL" sz="1400" dirty="0">
              <a:latin typeface="Chalkboard" panose="03050602040202020205" pitchFamily="66" charset="77"/>
            </a:endParaRPr>
          </a:p>
        </p:txBody>
      </p:sp>
      <p:pic>
        <p:nvPicPr>
          <p:cNvPr id="7" name="Tijdelijke aanduiding voor inhoud 3">
            <a:extLst>
              <a:ext uri="{FF2B5EF4-FFF2-40B4-BE49-F238E27FC236}">
                <a16:creationId xmlns:a16="http://schemas.microsoft.com/office/drawing/2014/main" id="{1A4DCCD9-A968-AC49-B95D-FB9A8DC2D8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507" t="22605" r="11505" b="2706"/>
          <a:stretch/>
        </p:blipFill>
        <p:spPr>
          <a:xfrm>
            <a:off x="8681292" y="152412"/>
            <a:ext cx="3145542" cy="264369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3550A81-7D3C-934F-AD51-5A777EAF8A5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8278" y="3224576"/>
            <a:ext cx="4876800" cy="32512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29781FF-B2D0-F042-9AFB-90C1AEABB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536" y="4208443"/>
            <a:ext cx="4839278" cy="196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40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75B25-3F6F-CB47-AF1F-0F7BE39D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12" y="365125"/>
            <a:ext cx="10110787" cy="1325563"/>
          </a:xfrm>
        </p:spPr>
        <p:txBody>
          <a:bodyPr>
            <a:normAutofit/>
          </a:bodyPr>
          <a:lstStyle/>
          <a:p>
            <a:pPr algn="ctr"/>
            <a:r>
              <a:rPr lang="nl-NL" sz="3600" dirty="0">
                <a:latin typeface="Chalkboard" panose="03050602040202020205" pitchFamily="66" charset="77"/>
              </a:rPr>
              <a:t>DNA-replicatie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77BA83-0266-1045-832B-CAF4D0DD5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2" y="1825625"/>
            <a:ext cx="6083205" cy="4351338"/>
          </a:xfrm>
        </p:spPr>
        <p:txBody>
          <a:bodyPr>
            <a:normAutofit/>
          </a:bodyPr>
          <a:lstStyle/>
          <a:p>
            <a:r>
              <a:rPr lang="nl-NL" sz="1800" dirty="0">
                <a:latin typeface="Chalkboard" panose="03050602040202020205" pitchFamily="66" charset="77"/>
              </a:rPr>
              <a:t>DNA-streng bij elke replicatie een stukje korter (</a:t>
            </a:r>
            <a:r>
              <a:rPr lang="nl-NL" sz="1800" dirty="0" err="1">
                <a:latin typeface="Chalkboard" panose="03050602040202020205" pitchFamily="66" charset="77"/>
              </a:rPr>
              <a:t>telomeren</a:t>
            </a:r>
            <a:r>
              <a:rPr lang="nl-NL" sz="1800" dirty="0">
                <a:latin typeface="Chalkboard" panose="03050602040202020205" pitchFamily="66" charset="77"/>
              </a:rPr>
              <a:t>)</a:t>
            </a:r>
          </a:p>
          <a:p>
            <a:r>
              <a:rPr lang="nl-NL" sz="1800" dirty="0">
                <a:latin typeface="Chalkboard" panose="03050602040202020205" pitchFamily="66" charset="77"/>
              </a:rPr>
              <a:t>50 celdelingen </a:t>
            </a:r>
            <a:r>
              <a:rPr lang="nl-NL" sz="1800" dirty="0">
                <a:latin typeface="Chalkboard" panose="03050602040202020205" pitchFamily="66" charset="77"/>
                <a:sym typeface="Wingdings" pitchFamily="2" charset="2"/>
              </a:rPr>
              <a:t> celdood</a:t>
            </a:r>
          </a:p>
          <a:p>
            <a:endParaRPr lang="nl-NL" sz="1800" dirty="0">
              <a:latin typeface="Chalkboard" panose="03050602040202020205" pitchFamily="66" charset="77"/>
            </a:endParaRPr>
          </a:p>
          <a:p>
            <a:pPr marL="0" indent="0">
              <a:buNone/>
            </a:pPr>
            <a:endParaRPr lang="nl-NL" sz="1800" dirty="0">
              <a:latin typeface="Chalkboard" panose="03050602040202020205" pitchFamily="66" charset="77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04C7E6-4F3A-694D-AC55-454EBDBD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05" b="38524"/>
          <a:stretch/>
        </p:blipFill>
        <p:spPr>
          <a:xfrm rot="16200000">
            <a:off x="-2885123" y="3013711"/>
            <a:ext cx="6856097" cy="8286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01127B4-54C9-5F4F-B90F-BBB9FC73D7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4232" y="2489812"/>
            <a:ext cx="44069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32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75B25-3F6F-CB47-AF1F-0F7BE39D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12" y="365125"/>
            <a:ext cx="10110787" cy="1325563"/>
          </a:xfrm>
        </p:spPr>
        <p:txBody>
          <a:bodyPr>
            <a:normAutofit/>
          </a:bodyPr>
          <a:lstStyle/>
          <a:p>
            <a:pPr algn="ctr"/>
            <a:r>
              <a:rPr lang="nl-NL" sz="3600" dirty="0">
                <a:latin typeface="Chalkboard" panose="03050602040202020205" pitchFamily="66" charset="77"/>
              </a:rPr>
              <a:t>EIWITSYNTHESE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04C7E6-4F3A-694D-AC55-454EBDBD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05" b="38524"/>
          <a:stretch/>
        </p:blipFill>
        <p:spPr>
          <a:xfrm rot="16200000">
            <a:off x="-2885123" y="3013711"/>
            <a:ext cx="6856097" cy="828675"/>
          </a:xfrm>
          <a:prstGeom prst="rect">
            <a:avLst/>
          </a:prstGeom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CCF90782-0049-7E45-9969-7AE5693DE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807198"/>
              </p:ext>
            </p:extLst>
          </p:nvPr>
        </p:nvGraphicFramePr>
        <p:xfrm>
          <a:off x="2677314" y="1512161"/>
          <a:ext cx="6665204" cy="248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2602">
                  <a:extLst>
                    <a:ext uri="{9D8B030D-6E8A-4147-A177-3AD203B41FA5}">
                      <a16:colId xmlns:a16="http://schemas.microsoft.com/office/drawing/2014/main" val="2875407119"/>
                    </a:ext>
                  </a:extLst>
                </a:gridCol>
                <a:gridCol w="3332602">
                  <a:extLst>
                    <a:ext uri="{9D8B030D-6E8A-4147-A177-3AD203B41FA5}">
                      <a16:colId xmlns:a16="http://schemas.microsoft.com/office/drawing/2014/main" val="11286237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rgbClr val="0070C0"/>
                          </a:solidFill>
                          <a:latin typeface="Chalkboard" panose="03050602040202020205" pitchFamily="66" charset="77"/>
                        </a:rPr>
                        <a:t>RNA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rgbClr val="0070C0"/>
                          </a:solidFill>
                          <a:latin typeface="Chalkboard" panose="03050602040202020205" pitchFamily="66" charset="77"/>
                        </a:rPr>
                        <a:t>DNA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7471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/>
                          </a:solidFill>
                          <a:latin typeface="Chalkboard" panose="03050602040202020205" pitchFamily="66" charset="77"/>
                        </a:rPr>
                        <a:t>enkelstrengs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/>
                          </a:solidFill>
                          <a:latin typeface="Chalkboard" panose="03050602040202020205" pitchFamily="66" charset="77"/>
                        </a:rPr>
                        <a:t>dubbelstrengs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9127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/>
                          </a:solidFill>
                          <a:latin typeface="Chalkboard" panose="03050602040202020205" pitchFamily="66" charset="77"/>
                        </a:rPr>
                        <a:t>ribose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err="1">
                          <a:solidFill>
                            <a:schemeClr val="tx1"/>
                          </a:solidFill>
                          <a:latin typeface="Chalkboard" panose="03050602040202020205" pitchFamily="66" charset="77"/>
                        </a:rPr>
                        <a:t>desoxyribose</a:t>
                      </a:r>
                      <a:endParaRPr lang="nl-NL" dirty="0">
                        <a:solidFill>
                          <a:schemeClr val="tx1"/>
                        </a:solidFill>
                        <a:latin typeface="Chalkboard" panose="03050602040202020205" pitchFamily="66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9325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 err="1">
                          <a:solidFill>
                            <a:schemeClr val="tx1"/>
                          </a:solidFill>
                          <a:latin typeface="Chalkboard" panose="03050602040202020205" pitchFamily="66" charset="77"/>
                        </a:rPr>
                        <a:t>Uracil</a:t>
                      </a:r>
                      <a:endParaRPr lang="nl-NL" dirty="0">
                        <a:solidFill>
                          <a:schemeClr val="tx1"/>
                        </a:solidFill>
                        <a:latin typeface="Chalkboard" panose="03050602040202020205" pitchFamily="66" charset="77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err="1">
                          <a:solidFill>
                            <a:schemeClr val="tx1"/>
                          </a:solidFill>
                          <a:latin typeface="Chalkboard" panose="03050602040202020205" pitchFamily="66" charset="77"/>
                        </a:rPr>
                        <a:t>Thymine</a:t>
                      </a:r>
                      <a:endParaRPr lang="nl-NL" dirty="0">
                        <a:solidFill>
                          <a:schemeClr val="tx1"/>
                        </a:solidFill>
                        <a:latin typeface="Chalkboard" panose="03050602040202020205" pitchFamily="66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1611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/>
                          </a:solidFill>
                          <a:latin typeface="Chalkboard" panose="03050602040202020205" pitchFamily="66" charset="77"/>
                        </a:rPr>
                        <a:t>Transcriptie; deel van de keten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/>
                          </a:solidFill>
                          <a:latin typeface="Chalkboard" panose="03050602040202020205" pitchFamily="66" charset="77"/>
                        </a:rPr>
                        <a:t>Replicatie; hele keten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34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/>
                          </a:solidFill>
                          <a:latin typeface="Chalkboard" panose="03050602040202020205" pitchFamily="66" charset="77"/>
                        </a:rPr>
                        <a:t>Code voor eiwitsynthese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/>
                          </a:solidFill>
                          <a:latin typeface="Chalkboard" panose="03050602040202020205" pitchFamily="66" charset="77"/>
                        </a:rPr>
                        <a:t>Celdeling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293150"/>
                  </a:ext>
                </a:extLst>
              </a:tr>
            </a:tbl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A1A03757-B3BC-9045-954C-E113D1FA6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595" y="4195992"/>
            <a:ext cx="3404641" cy="226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74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75B25-3F6F-CB47-AF1F-0F7BE39D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12" y="365125"/>
            <a:ext cx="10110787" cy="1325563"/>
          </a:xfrm>
        </p:spPr>
        <p:txBody>
          <a:bodyPr>
            <a:normAutofit/>
          </a:bodyPr>
          <a:lstStyle/>
          <a:p>
            <a:pPr algn="ctr"/>
            <a:r>
              <a:rPr lang="nl-NL" sz="3600" dirty="0">
                <a:latin typeface="Chalkboard" panose="03050602040202020205" pitchFamily="66" charset="77"/>
              </a:rPr>
              <a:t>GENETISCHE CODE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77BA83-0266-1045-832B-CAF4D0DD5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2" y="1825625"/>
            <a:ext cx="10110788" cy="4351338"/>
          </a:xfrm>
        </p:spPr>
        <p:txBody>
          <a:bodyPr>
            <a:normAutofit/>
          </a:bodyPr>
          <a:lstStyle/>
          <a:p>
            <a:r>
              <a:rPr lang="nl-NL" sz="1800" dirty="0" err="1">
                <a:latin typeface="Chalkboard" panose="03050602040202020205" pitchFamily="66" charset="77"/>
              </a:rPr>
              <a:t>Codon</a:t>
            </a:r>
            <a:r>
              <a:rPr lang="nl-NL" sz="1800" dirty="0">
                <a:latin typeface="Chalkboard" panose="03050602040202020205" pitchFamily="66" charset="77"/>
              </a:rPr>
              <a:t> – drie opeenvolgende nucleotiden</a:t>
            </a:r>
          </a:p>
          <a:p>
            <a:r>
              <a:rPr lang="nl-NL" sz="1800" dirty="0">
                <a:latin typeface="Chalkboard" panose="03050602040202020205" pitchFamily="66" charset="77"/>
              </a:rPr>
              <a:t>Ieder </a:t>
            </a:r>
            <a:r>
              <a:rPr lang="nl-NL" sz="1800" dirty="0" err="1">
                <a:latin typeface="Chalkboard" panose="03050602040202020205" pitchFamily="66" charset="77"/>
              </a:rPr>
              <a:t>codon</a:t>
            </a:r>
            <a:r>
              <a:rPr lang="nl-NL" sz="1800" dirty="0">
                <a:latin typeface="Chalkboard" panose="03050602040202020205" pitchFamily="66" charset="77"/>
              </a:rPr>
              <a:t> codeert voor een aminozuur (</a:t>
            </a:r>
            <a:r>
              <a:rPr lang="nl-NL" sz="1800" dirty="0" err="1">
                <a:latin typeface="Chalkboard" panose="03050602040202020205" pitchFamily="66" charset="77"/>
              </a:rPr>
              <a:t>Binas</a:t>
            </a:r>
            <a:r>
              <a:rPr lang="nl-NL" sz="1800" dirty="0">
                <a:latin typeface="Chalkboard" panose="03050602040202020205" pitchFamily="66" charset="77"/>
              </a:rPr>
              <a:t>  71G)</a:t>
            </a:r>
          </a:p>
          <a:p>
            <a:endParaRPr lang="nl-NL" sz="1800" dirty="0">
              <a:latin typeface="Chalkboard" panose="03050602040202020205" pitchFamily="66" charset="77"/>
            </a:endParaRPr>
          </a:p>
          <a:p>
            <a:r>
              <a:rPr lang="nl-NL" sz="1800" dirty="0" err="1">
                <a:latin typeface="Chalkboard" panose="03050602040202020205" pitchFamily="66" charset="77"/>
              </a:rPr>
              <a:t>Startcodon</a:t>
            </a:r>
            <a:r>
              <a:rPr lang="nl-NL" sz="1800" dirty="0">
                <a:latin typeface="Chalkboard" panose="03050602040202020205" pitchFamily="66" charset="77"/>
              </a:rPr>
              <a:t> – AUG = </a:t>
            </a:r>
            <a:r>
              <a:rPr lang="nl-NL" sz="1800" dirty="0" err="1">
                <a:latin typeface="Chalkboard" panose="03050602040202020205" pitchFamily="66" charset="77"/>
              </a:rPr>
              <a:t>methionine</a:t>
            </a:r>
            <a:endParaRPr lang="nl-NL" sz="1800" dirty="0">
              <a:latin typeface="Chalkboard" panose="03050602040202020205" pitchFamily="66" charset="77"/>
            </a:endParaRPr>
          </a:p>
          <a:p>
            <a:r>
              <a:rPr lang="nl-NL" sz="1800" dirty="0" err="1">
                <a:latin typeface="Chalkboard" panose="03050602040202020205" pitchFamily="66" charset="77"/>
              </a:rPr>
              <a:t>Stopcodon</a:t>
            </a:r>
            <a:endParaRPr lang="nl-NL" sz="1800" dirty="0">
              <a:latin typeface="Chalkboard" panose="03050602040202020205" pitchFamily="66" charset="77"/>
            </a:endParaRPr>
          </a:p>
          <a:p>
            <a:endParaRPr lang="nl-NL" sz="1800" dirty="0">
              <a:latin typeface="Chalkboard" panose="03050602040202020205" pitchFamily="66" charset="77"/>
            </a:endParaRPr>
          </a:p>
          <a:p>
            <a:endParaRPr lang="nl-NL" sz="1800" dirty="0">
              <a:latin typeface="Chalkboard" panose="03050602040202020205" pitchFamily="66" charset="77"/>
            </a:endParaRPr>
          </a:p>
          <a:p>
            <a:endParaRPr lang="nl-NL" sz="1800" dirty="0">
              <a:latin typeface="Chalkboard" panose="03050602040202020205" pitchFamily="66" charset="77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04C7E6-4F3A-694D-AC55-454EBDBD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05" b="38524"/>
          <a:stretch/>
        </p:blipFill>
        <p:spPr>
          <a:xfrm rot="16200000">
            <a:off x="-2885123" y="3013711"/>
            <a:ext cx="6856097" cy="8286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3CA726A-A47D-8943-B10C-01A6B47F4B1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7295" y="1063711"/>
            <a:ext cx="4089400" cy="35052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7A63757-E859-B24F-A432-4A8228C9FC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3012" y="4568911"/>
            <a:ext cx="7889553" cy="192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900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 2 DNA" id="{56BC7129-B3CB-3449-8ED1-AF573A5FC8A5}" vid="{83A016B5-DD02-404C-A2D5-6D749A9A4F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1521</TotalTime>
  <Words>582</Words>
  <Application>Microsoft Macintosh PowerPoint</Application>
  <PresentationFormat>Breedbeeld</PresentationFormat>
  <Paragraphs>132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Chalkboard</vt:lpstr>
      <vt:lpstr>Wingdings</vt:lpstr>
      <vt:lpstr>Kantoorthema</vt:lpstr>
      <vt:lpstr>DNA</vt:lpstr>
      <vt:lpstr>PowerPoint-presentatie</vt:lpstr>
      <vt:lpstr>DNA</vt:lpstr>
      <vt:lpstr>BOUW VAN DNA</vt:lpstr>
      <vt:lpstr>DNA-SEQUENTIE</vt:lpstr>
      <vt:lpstr>DNA-REPLICATIE</vt:lpstr>
      <vt:lpstr>DNA-replicatie</vt:lpstr>
      <vt:lpstr>EIWITSYNTHESE</vt:lpstr>
      <vt:lpstr>GENETISCHE CODE</vt:lpstr>
      <vt:lpstr>DNA  RNA  aminozuren</vt:lpstr>
      <vt:lpstr>PowerPoint-presentatie</vt:lpstr>
      <vt:lpstr>GENREGULATIE / GENEXPRESIE</vt:lpstr>
      <vt:lpstr>GENREGULATIE  PROKARYOTEN</vt:lpstr>
      <vt:lpstr>GENREGULATIE EUKARYOTEN IN ONTWIKKELING</vt:lpstr>
      <vt:lpstr>GENREGULTATIE VOLWASSEN EUKARYOTEN</vt:lpstr>
      <vt:lpstr>EPIGENTICA</vt:lpstr>
      <vt:lpstr>MUTATIE</vt:lpstr>
      <vt:lpstr>MUTATIE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</dc:title>
  <dc:creator>Helen Steenbergen-Martens</dc:creator>
  <cp:lastModifiedBy>Helen Steenbergen-Martens</cp:lastModifiedBy>
  <cp:revision>29</cp:revision>
  <dcterms:created xsi:type="dcterms:W3CDTF">2018-09-17T11:50:54Z</dcterms:created>
  <dcterms:modified xsi:type="dcterms:W3CDTF">2018-09-26T18:24:20Z</dcterms:modified>
</cp:coreProperties>
</file>